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handoutMasterIdLst>
    <p:handoutMasterId r:id="rId62"/>
  </p:handoutMasterIdLst>
  <p:sldIdLst>
    <p:sldId id="436" r:id="rId2"/>
    <p:sldId id="438" r:id="rId3"/>
    <p:sldId id="481" r:id="rId4"/>
    <p:sldId id="444" r:id="rId5"/>
    <p:sldId id="262" r:id="rId6"/>
    <p:sldId id="270" r:id="rId7"/>
    <p:sldId id="447" r:id="rId8"/>
    <p:sldId id="448" r:id="rId9"/>
    <p:sldId id="424" r:id="rId10"/>
    <p:sldId id="449" r:id="rId11"/>
    <p:sldId id="275" r:id="rId12"/>
    <p:sldId id="450" r:id="rId13"/>
    <p:sldId id="451" r:id="rId14"/>
    <p:sldId id="441" r:id="rId15"/>
    <p:sldId id="267" r:id="rId16"/>
    <p:sldId id="478" r:id="rId17"/>
    <p:sldId id="420" r:id="rId18"/>
    <p:sldId id="349" r:id="rId19"/>
    <p:sldId id="479" r:id="rId20"/>
    <p:sldId id="406" r:id="rId21"/>
    <p:sldId id="405" r:id="rId22"/>
    <p:sldId id="407" r:id="rId23"/>
    <p:sldId id="452" r:id="rId24"/>
    <p:sldId id="453" r:id="rId25"/>
    <p:sldId id="454" r:id="rId26"/>
    <p:sldId id="455" r:id="rId27"/>
    <p:sldId id="456" r:id="rId28"/>
    <p:sldId id="457" r:id="rId29"/>
    <p:sldId id="458" r:id="rId30"/>
    <p:sldId id="459" r:id="rId31"/>
    <p:sldId id="460" r:id="rId32"/>
    <p:sldId id="287" r:id="rId33"/>
    <p:sldId id="290" r:id="rId34"/>
    <p:sldId id="299" r:id="rId35"/>
    <p:sldId id="301" r:id="rId36"/>
    <p:sldId id="294" r:id="rId37"/>
    <p:sldId id="480" r:id="rId38"/>
    <p:sldId id="316" r:id="rId39"/>
    <p:sldId id="307" r:id="rId40"/>
    <p:sldId id="317" r:id="rId41"/>
    <p:sldId id="322" r:id="rId42"/>
    <p:sldId id="324" r:id="rId43"/>
    <p:sldId id="325" r:id="rId44"/>
    <p:sldId id="471" r:id="rId45"/>
    <p:sldId id="330" r:id="rId46"/>
    <p:sldId id="331" r:id="rId47"/>
    <p:sldId id="333" r:id="rId48"/>
    <p:sldId id="473" r:id="rId49"/>
    <p:sldId id="432" r:id="rId50"/>
    <p:sldId id="336" r:id="rId51"/>
    <p:sldId id="338" r:id="rId52"/>
    <p:sldId id="482" r:id="rId53"/>
    <p:sldId id="434" r:id="rId54"/>
    <p:sldId id="485" r:id="rId55"/>
    <p:sldId id="486" r:id="rId56"/>
    <p:sldId id="487" r:id="rId57"/>
    <p:sldId id="489" r:id="rId58"/>
    <p:sldId id="490" r:id="rId59"/>
    <p:sldId id="4502" r:id="rId60"/>
    <p:sldId id="376" r:id="rId61"/>
  </p:sldIdLst>
  <p:sldSz cx="9144000" cy="6858000" type="screen4x3"/>
  <p:notesSz cx="9369425" cy="7102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3EC4"/>
    <a:srgbClr val="7B702D"/>
    <a:srgbClr val="BEBC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08862C-96D4-47E7-ACD2-F6EA4A88B34A}" v="9" dt="2025-10-03T12:39:29.799"/>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183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68"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tiana Casado De Staritzky" userId="3d0c3823-ce91-4f63-8baf-a53775fa1f6b" providerId="ADAL" clId="{15C9D94A-A2D6-4803-A252-759041D50307}"/>
    <pc:docChg chg="custSel addSld delSld modSld">
      <pc:chgData name="Tatiana Casado De Staritzky" userId="3d0c3823-ce91-4f63-8baf-a53775fa1f6b" providerId="ADAL" clId="{15C9D94A-A2D6-4803-A252-759041D50307}" dt="2025-10-03T12:41:34.082" v="102" actId="20577"/>
      <pc:docMkLst>
        <pc:docMk/>
      </pc:docMkLst>
      <pc:sldChg chg="new del">
        <pc:chgData name="Tatiana Casado De Staritzky" userId="3d0c3823-ce91-4f63-8baf-a53775fa1f6b" providerId="ADAL" clId="{15C9D94A-A2D6-4803-A252-759041D50307}" dt="2025-10-03T12:38:12.566" v="23" actId="47"/>
        <pc:sldMkLst>
          <pc:docMk/>
          <pc:sldMk cId="3598944092" sldId="491"/>
        </pc:sldMkLst>
      </pc:sldChg>
      <pc:sldChg chg="addSp delSp modSp add mod setBg">
        <pc:chgData name="Tatiana Casado De Staritzky" userId="3d0c3823-ce91-4f63-8baf-a53775fa1f6b" providerId="ADAL" clId="{15C9D94A-A2D6-4803-A252-759041D50307}" dt="2025-10-03T12:41:34.082" v="102" actId="20577"/>
        <pc:sldMkLst>
          <pc:docMk/>
          <pc:sldMk cId="438683206" sldId="4502"/>
        </pc:sldMkLst>
        <pc:spChg chg="del">
          <ac:chgData name="Tatiana Casado De Staritzky" userId="3d0c3823-ce91-4f63-8baf-a53775fa1f6b" providerId="ADAL" clId="{15C9D94A-A2D6-4803-A252-759041D50307}" dt="2025-10-03T12:36:42.302" v="2" actId="478"/>
          <ac:spMkLst>
            <pc:docMk/>
            <pc:sldMk cId="438683206" sldId="4502"/>
            <ac:spMk id="2" creationId="{47A289AA-7536-A7EE-C0F8-C7BE8682A2AC}"/>
          </ac:spMkLst>
        </pc:spChg>
        <pc:spChg chg="add del mod">
          <ac:chgData name="Tatiana Casado De Staritzky" userId="3d0c3823-ce91-4f63-8baf-a53775fa1f6b" providerId="ADAL" clId="{15C9D94A-A2D6-4803-A252-759041D50307}" dt="2025-10-03T12:36:43.934" v="3" actId="478"/>
          <ac:spMkLst>
            <pc:docMk/>
            <pc:sldMk cId="438683206" sldId="4502"/>
            <ac:spMk id="4" creationId="{C27D9EA3-CEFF-D019-3EAF-A64DDF262856}"/>
          </ac:spMkLst>
        </pc:spChg>
        <pc:spChg chg="del">
          <ac:chgData name="Tatiana Casado De Staritzky" userId="3d0c3823-ce91-4f63-8baf-a53775fa1f6b" providerId="ADAL" clId="{15C9D94A-A2D6-4803-A252-759041D50307}" dt="2025-10-03T12:41:17.760" v="88" actId="478"/>
          <ac:spMkLst>
            <pc:docMk/>
            <pc:sldMk cId="438683206" sldId="4502"/>
            <ac:spMk id="8" creationId="{699C720E-9480-020D-AFD9-E204B78B34EE}"/>
          </ac:spMkLst>
        </pc:spChg>
        <pc:spChg chg="del">
          <ac:chgData name="Tatiana Casado De Staritzky" userId="3d0c3823-ce91-4f63-8baf-a53775fa1f6b" providerId="ADAL" clId="{15C9D94A-A2D6-4803-A252-759041D50307}" dt="2025-10-03T12:41:18.598" v="89" actId="478"/>
          <ac:spMkLst>
            <pc:docMk/>
            <pc:sldMk cId="438683206" sldId="4502"/>
            <ac:spMk id="9" creationId="{58D24323-B8F7-15AE-E037-B704C52DDB8F}"/>
          </ac:spMkLst>
        </pc:spChg>
        <pc:graphicFrameChg chg="mod modGraphic">
          <ac:chgData name="Tatiana Casado De Staritzky" userId="3d0c3823-ce91-4f63-8baf-a53775fa1f6b" providerId="ADAL" clId="{15C9D94A-A2D6-4803-A252-759041D50307}" dt="2025-10-03T12:41:34.082" v="102" actId="20577"/>
          <ac:graphicFrameMkLst>
            <pc:docMk/>
            <pc:sldMk cId="438683206" sldId="4502"/>
            <ac:graphicFrameMk id="5" creationId="{7FBAEB5B-9828-7001-801D-C5584ECD1EC5}"/>
          </ac:graphicFrameMkLst>
        </pc:graphicFrameChg>
      </pc:sldChg>
      <pc:sldChg chg="addSp delSp modSp add del mod">
        <pc:chgData name="Tatiana Casado De Staritzky" userId="3d0c3823-ce91-4f63-8baf-a53775fa1f6b" providerId="ADAL" clId="{15C9D94A-A2D6-4803-A252-759041D50307}" dt="2025-10-03T12:38:11.293" v="22" actId="47"/>
        <pc:sldMkLst>
          <pc:docMk/>
          <pc:sldMk cId="688253687" sldId="4504"/>
        </pc:sldMkLst>
        <pc:spChg chg="del">
          <ac:chgData name="Tatiana Casado De Staritzky" userId="3d0c3823-ce91-4f63-8baf-a53775fa1f6b" providerId="ADAL" clId="{15C9D94A-A2D6-4803-A252-759041D50307}" dt="2025-10-03T12:36:56.878" v="5" actId="478"/>
          <ac:spMkLst>
            <pc:docMk/>
            <pc:sldMk cId="688253687" sldId="4504"/>
            <ac:spMk id="2" creationId="{47A289AA-7536-A7EE-C0F8-C7BE8682A2AC}"/>
          </ac:spMkLst>
        </pc:spChg>
        <pc:spChg chg="add mod">
          <ac:chgData name="Tatiana Casado De Staritzky" userId="3d0c3823-ce91-4f63-8baf-a53775fa1f6b" providerId="ADAL" clId="{15C9D94A-A2D6-4803-A252-759041D50307}" dt="2025-10-03T12:36:56.878" v="5" actId="478"/>
          <ac:spMkLst>
            <pc:docMk/>
            <pc:sldMk cId="688253687" sldId="4504"/>
            <ac:spMk id="4" creationId="{EB951D22-2744-3336-5F35-A23621BE95AB}"/>
          </ac:spMkLst>
        </pc:spChg>
      </pc:sldChg>
    </pc:docChg>
  </pc:docChgLst>
  <pc:docChgLst>
    <pc:chgData name="Tatiana Casado De Staritzky" userId="3d0c3823-ce91-4f63-8baf-a53775fa1f6b" providerId="ADAL" clId="{03304E34-ADFE-4244-8207-8B368DFED5CD}"/>
    <pc:docChg chg="undo custSel addSld delSld modSld sldOrd">
      <pc:chgData name="Tatiana Casado De Staritzky" userId="3d0c3823-ce91-4f63-8baf-a53775fa1f6b" providerId="ADAL" clId="{03304E34-ADFE-4244-8207-8B368DFED5CD}" dt="2025-08-09T09:13:51.272" v="2571" actId="113"/>
      <pc:docMkLst>
        <pc:docMk/>
      </pc:docMkLst>
      <pc:sldChg chg="modSp mod">
        <pc:chgData name="Tatiana Casado De Staritzky" userId="3d0c3823-ce91-4f63-8baf-a53775fa1f6b" providerId="ADAL" clId="{03304E34-ADFE-4244-8207-8B368DFED5CD}" dt="2025-08-09T08:43:53.670" v="0" actId="20577"/>
        <pc:sldMkLst>
          <pc:docMk/>
          <pc:sldMk cId="3574566417" sldId="290"/>
        </pc:sldMkLst>
      </pc:sldChg>
      <pc:sldChg chg="del">
        <pc:chgData name="Tatiana Casado De Staritzky" userId="3d0c3823-ce91-4f63-8baf-a53775fa1f6b" providerId="ADAL" clId="{03304E34-ADFE-4244-8207-8B368DFED5CD}" dt="2025-08-09T08:43:56.760" v="1" actId="47"/>
        <pc:sldMkLst>
          <pc:docMk/>
          <pc:sldMk cId="3359346005" sldId="291"/>
        </pc:sldMkLst>
      </pc:sldChg>
      <pc:sldChg chg="del">
        <pc:chgData name="Tatiana Casado De Staritzky" userId="3d0c3823-ce91-4f63-8baf-a53775fa1f6b" providerId="ADAL" clId="{03304E34-ADFE-4244-8207-8B368DFED5CD}" dt="2025-08-09T08:44:05.141" v="2" actId="47"/>
        <pc:sldMkLst>
          <pc:docMk/>
          <pc:sldMk cId="1159162219" sldId="300"/>
        </pc:sldMkLst>
      </pc:sldChg>
      <pc:sldChg chg="del">
        <pc:chgData name="Tatiana Casado De Staritzky" userId="3d0c3823-ce91-4f63-8baf-a53775fa1f6b" providerId="ADAL" clId="{03304E34-ADFE-4244-8207-8B368DFED5CD}" dt="2025-08-09T08:44:06.103" v="3" actId="47"/>
        <pc:sldMkLst>
          <pc:docMk/>
          <pc:sldMk cId="1478585645" sldId="305"/>
        </pc:sldMkLst>
      </pc:sldChg>
      <pc:sldChg chg="modSp mod">
        <pc:chgData name="Tatiana Casado De Staritzky" userId="3d0c3823-ce91-4f63-8baf-a53775fa1f6b" providerId="ADAL" clId="{03304E34-ADFE-4244-8207-8B368DFED5CD}" dt="2025-08-09T09:07:14.479" v="2219" actId="6549"/>
        <pc:sldMkLst>
          <pc:docMk/>
          <pc:sldMk cId="1076551815" sldId="307"/>
        </pc:sldMkLst>
      </pc:sldChg>
      <pc:sldChg chg="modSp mod">
        <pc:chgData name="Tatiana Casado De Staritzky" userId="3d0c3823-ce91-4f63-8baf-a53775fa1f6b" providerId="ADAL" clId="{03304E34-ADFE-4244-8207-8B368DFED5CD}" dt="2025-08-09T09:07:33.770" v="2226" actId="20577"/>
        <pc:sldMkLst>
          <pc:docMk/>
          <pc:sldMk cId="3663066793" sldId="317"/>
        </pc:sldMkLst>
      </pc:sldChg>
      <pc:sldChg chg="modSp mod">
        <pc:chgData name="Tatiana Casado De Staritzky" userId="3d0c3823-ce91-4f63-8baf-a53775fa1f6b" providerId="ADAL" clId="{03304E34-ADFE-4244-8207-8B368DFED5CD}" dt="2025-08-09T09:08:30.602" v="2229" actId="20577"/>
        <pc:sldMkLst>
          <pc:docMk/>
          <pc:sldMk cId="3731270637" sldId="333"/>
        </pc:sldMkLst>
      </pc:sldChg>
      <pc:sldChg chg="del">
        <pc:chgData name="Tatiana Casado De Staritzky" userId="3d0c3823-ce91-4f63-8baf-a53775fa1f6b" providerId="ADAL" clId="{03304E34-ADFE-4244-8207-8B368DFED5CD}" dt="2025-08-09T08:44:47.391" v="105" actId="47"/>
        <pc:sldMkLst>
          <pc:docMk/>
          <pc:sldMk cId="663786337" sldId="334"/>
        </pc:sldMkLst>
      </pc:sldChg>
      <pc:sldChg chg="del">
        <pc:chgData name="Tatiana Casado De Staritzky" userId="3d0c3823-ce91-4f63-8baf-a53775fa1f6b" providerId="ADAL" clId="{03304E34-ADFE-4244-8207-8B368DFED5CD}" dt="2025-08-09T08:44:46.582" v="104" actId="47"/>
        <pc:sldMkLst>
          <pc:docMk/>
          <pc:sldMk cId="3092768129" sldId="335"/>
        </pc:sldMkLst>
      </pc:sldChg>
      <pc:sldChg chg="modSp mod">
        <pc:chgData name="Tatiana Casado De Staritzky" userId="3d0c3823-ce91-4f63-8baf-a53775fa1f6b" providerId="ADAL" clId="{03304E34-ADFE-4244-8207-8B368DFED5CD}" dt="2025-08-09T08:48:11.130" v="372" actId="20577"/>
        <pc:sldMkLst>
          <pc:docMk/>
          <pc:sldMk cId="3081337763" sldId="336"/>
        </pc:sldMkLst>
      </pc:sldChg>
      <pc:sldChg chg="modSp mod">
        <pc:chgData name="Tatiana Casado De Staritzky" userId="3d0c3823-ce91-4f63-8baf-a53775fa1f6b" providerId="ADAL" clId="{03304E34-ADFE-4244-8207-8B368DFED5CD}" dt="2025-08-09T08:50:26.981" v="860" actId="1076"/>
        <pc:sldMkLst>
          <pc:docMk/>
          <pc:sldMk cId="3295903651" sldId="338"/>
        </pc:sldMkLst>
      </pc:sldChg>
      <pc:sldChg chg="del">
        <pc:chgData name="Tatiana Casado De Staritzky" userId="3d0c3823-ce91-4f63-8baf-a53775fa1f6b" providerId="ADAL" clId="{03304E34-ADFE-4244-8207-8B368DFED5CD}" dt="2025-08-09T08:48:15.430" v="373" actId="47"/>
        <pc:sldMkLst>
          <pc:docMk/>
          <pc:sldMk cId="2966365559" sldId="342"/>
        </pc:sldMkLst>
      </pc:sldChg>
      <pc:sldChg chg="addSp modSp mod">
        <pc:chgData name="Tatiana Casado De Staritzky" userId="3d0c3823-ce91-4f63-8baf-a53775fa1f6b" providerId="ADAL" clId="{03304E34-ADFE-4244-8207-8B368DFED5CD}" dt="2025-08-09T09:04:53.870" v="2187" actId="255"/>
        <pc:sldMkLst>
          <pc:docMk/>
          <pc:sldMk cId="4154713871" sldId="376"/>
        </pc:sldMkLst>
      </pc:sldChg>
      <pc:sldChg chg="del">
        <pc:chgData name="Tatiana Casado De Staritzky" userId="3d0c3823-ce91-4f63-8baf-a53775fa1f6b" providerId="ADAL" clId="{03304E34-ADFE-4244-8207-8B368DFED5CD}" dt="2025-08-09T08:46:50.353" v="348" actId="47"/>
        <pc:sldMkLst>
          <pc:docMk/>
          <pc:sldMk cId="548366143" sldId="398"/>
        </pc:sldMkLst>
      </pc:sldChg>
      <pc:sldChg chg="del">
        <pc:chgData name="Tatiana Casado De Staritzky" userId="3d0c3823-ce91-4f63-8baf-a53775fa1f6b" providerId="ADAL" clId="{03304E34-ADFE-4244-8207-8B368DFED5CD}" dt="2025-08-09T08:46:46.509" v="345" actId="47"/>
        <pc:sldMkLst>
          <pc:docMk/>
          <pc:sldMk cId="3257055113" sldId="400"/>
        </pc:sldMkLst>
      </pc:sldChg>
      <pc:sldChg chg="del">
        <pc:chgData name="Tatiana Casado De Staritzky" userId="3d0c3823-ce91-4f63-8baf-a53775fa1f6b" providerId="ADAL" clId="{03304E34-ADFE-4244-8207-8B368DFED5CD}" dt="2025-08-09T08:46:49.172" v="347" actId="47"/>
        <pc:sldMkLst>
          <pc:docMk/>
          <pc:sldMk cId="4175161475" sldId="401"/>
        </pc:sldMkLst>
      </pc:sldChg>
      <pc:sldChg chg="del">
        <pc:chgData name="Tatiana Casado De Staritzky" userId="3d0c3823-ce91-4f63-8baf-a53775fa1f6b" providerId="ADAL" clId="{03304E34-ADFE-4244-8207-8B368DFED5CD}" dt="2025-08-09T08:46:51.637" v="349" actId="47"/>
        <pc:sldMkLst>
          <pc:docMk/>
          <pc:sldMk cId="2035607082" sldId="404"/>
        </pc:sldMkLst>
      </pc:sldChg>
      <pc:sldChg chg="delSp modSp mod">
        <pc:chgData name="Tatiana Casado De Staritzky" userId="3d0c3823-ce91-4f63-8baf-a53775fa1f6b" providerId="ADAL" clId="{03304E34-ADFE-4244-8207-8B368DFED5CD}" dt="2025-08-09T08:47:46.213" v="367" actId="14100"/>
        <pc:sldMkLst>
          <pc:docMk/>
          <pc:sldMk cId="2880977186" sldId="432"/>
        </pc:sldMkLst>
      </pc:sldChg>
      <pc:sldChg chg="del">
        <pc:chgData name="Tatiana Casado De Staritzky" userId="3d0c3823-ce91-4f63-8baf-a53775fa1f6b" providerId="ADAL" clId="{03304E34-ADFE-4244-8207-8B368DFED5CD}" dt="2025-08-09T09:03:22.438" v="2110" actId="47"/>
        <pc:sldMkLst>
          <pc:docMk/>
          <pc:sldMk cId="1099860150" sldId="433"/>
        </pc:sldMkLst>
      </pc:sldChg>
      <pc:sldChg chg="modSp mod">
        <pc:chgData name="Tatiana Casado De Staritzky" userId="3d0c3823-ce91-4f63-8baf-a53775fa1f6b" providerId="ADAL" clId="{03304E34-ADFE-4244-8207-8B368DFED5CD}" dt="2025-08-09T08:54:35.876" v="1489" actId="20577"/>
        <pc:sldMkLst>
          <pc:docMk/>
          <pc:sldMk cId="2545065956" sldId="434"/>
        </pc:sldMkLst>
      </pc:sldChg>
      <pc:sldChg chg="modSp mod">
        <pc:chgData name="Tatiana Casado De Staritzky" userId="3d0c3823-ce91-4f63-8baf-a53775fa1f6b" providerId="ADAL" clId="{03304E34-ADFE-4244-8207-8B368DFED5CD}" dt="2025-08-09T09:05:37.984" v="2189" actId="20577"/>
        <pc:sldMkLst>
          <pc:docMk/>
          <pc:sldMk cId="3362857845" sldId="455"/>
        </pc:sldMkLst>
      </pc:sldChg>
      <pc:sldChg chg="modSp mod">
        <pc:chgData name="Tatiana Casado De Staritzky" userId="3d0c3823-ce91-4f63-8baf-a53775fa1f6b" providerId="ADAL" clId="{03304E34-ADFE-4244-8207-8B368DFED5CD}" dt="2025-08-09T09:05:41.788" v="2191" actId="20577"/>
        <pc:sldMkLst>
          <pc:docMk/>
          <pc:sldMk cId="3330399988" sldId="457"/>
        </pc:sldMkLst>
      </pc:sldChg>
      <pc:sldChg chg="del">
        <pc:chgData name="Tatiana Casado De Staritzky" userId="3d0c3823-ce91-4f63-8baf-a53775fa1f6b" providerId="ADAL" clId="{03304E34-ADFE-4244-8207-8B368DFED5CD}" dt="2025-08-09T08:44:45.625" v="103" actId="47"/>
        <pc:sldMkLst>
          <pc:docMk/>
          <pc:sldMk cId="2801080796" sldId="472"/>
        </pc:sldMkLst>
      </pc:sldChg>
      <pc:sldChg chg="addSp delSp modSp mod">
        <pc:chgData name="Tatiana Casado De Staritzky" userId="3d0c3823-ce91-4f63-8baf-a53775fa1f6b" providerId="ADAL" clId="{03304E34-ADFE-4244-8207-8B368DFED5CD}" dt="2025-08-09T08:51:32.034" v="874" actId="1076"/>
        <pc:sldMkLst>
          <pc:docMk/>
          <pc:sldMk cId="3813380753" sldId="475"/>
        </pc:sldMkLst>
      </pc:sldChg>
      <pc:sldChg chg="del">
        <pc:chgData name="Tatiana Casado De Staritzky" userId="3d0c3823-ce91-4f63-8baf-a53775fa1f6b" providerId="ADAL" clId="{03304E34-ADFE-4244-8207-8B368DFED5CD}" dt="2025-08-09T08:54:59.071" v="1493" actId="47"/>
        <pc:sldMkLst>
          <pc:docMk/>
          <pc:sldMk cId="278074651" sldId="476"/>
        </pc:sldMkLst>
      </pc:sldChg>
      <pc:sldChg chg="del ord">
        <pc:chgData name="Tatiana Casado De Staritzky" userId="3d0c3823-ce91-4f63-8baf-a53775fa1f6b" providerId="ADAL" clId="{03304E34-ADFE-4244-8207-8B368DFED5CD}" dt="2025-08-09T08:46:47.739" v="346" actId="47"/>
        <pc:sldMkLst>
          <pc:docMk/>
          <pc:sldMk cId="3417062481" sldId="477"/>
        </pc:sldMkLst>
      </pc:sldChg>
      <pc:sldChg chg="modSp">
        <pc:chgData name="Tatiana Casado De Staritzky" userId="3d0c3823-ce91-4f63-8baf-a53775fa1f6b" providerId="ADAL" clId="{03304E34-ADFE-4244-8207-8B368DFED5CD}" dt="2025-08-09T08:44:32.922" v="102" actId="20577"/>
        <pc:sldMkLst>
          <pc:docMk/>
          <pc:sldMk cId="3320626156" sldId="480"/>
        </pc:sldMkLst>
      </pc:sldChg>
      <pc:sldChg chg="modSp add mod">
        <pc:chgData name="Tatiana Casado De Staritzky" userId="3d0c3823-ce91-4f63-8baf-a53775fa1f6b" providerId="ADAL" clId="{03304E34-ADFE-4244-8207-8B368DFED5CD}" dt="2025-08-09T08:52:06.232" v="961" actId="20577"/>
        <pc:sldMkLst>
          <pc:docMk/>
          <pc:sldMk cId="3865131599" sldId="482"/>
        </pc:sldMkLst>
      </pc:sldChg>
      <pc:sldChg chg="add del">
        <pc:chgData name="Tatiana Casado De Staritzky" userId="3d0c3823-ce91-4f63-8baf-a53775fa1f6b" providerId="ADAL" clId="{03304E34-ADFE-4244-8207-8B368DFED5CD}" dt="2025-08-09T08:54:58.195" v="1492" actId="47"/>
        <pc:sldMkLst>
          <pc:docMk/>
          <pc:sldMk cId="3874432807" sldId="483"/>
        </pc:sldMkLst>
      </pc:sldChg>
      <pc:sldChg chg="modSp add del mod">
        <pc:chgData name="Tatiana Casado De Staritzky" userId="3d0c3823-ce91-4f63-8baf-a53775fa1f6b" providerId="ADAL" clId="{03304E34-ADFE-4244-8207-8B368DFED5CD}" dt="2025-08-09T09:09:56.164" v="2238" actId="47"/>
        <pc:sldMkLst>
          <pc:docMk/>
          <pc:sldMk cId="1718876985" sldId="484"/>
        </pc:sldMkLst>
      </pc:sldChg>
      <pc:sldChg chg="addSp delSp modSp new mod">
        <pc:chgData name="Tatiana Casado De Staritzky" userId="3d0c3823-ce91-4f63-8baf-a53775fa1f6b" providerId="ADAL" clId="{03304E34-ADFE-4244-8207-8B368DFED5CD}" dt="2025-08-09T09:01:32.984" v="2102" actId="14100"/>
        <pc:sldMkLst>
          <pc:docMk/>
          <pc:sldMk cId="3297564212" sldId="485"/>
        </pc:sldMkLst>
      </pc:sldChg>
      <pc:sldChg chg="addSp delSp modSp add mod">
        <pc:chgData name="Tatiana Casado De Staritzky" userId="3d0c3823-ce91-4f63-8baf-a53775fa1f6b" providerId="ADAL" clId="{03304E34-ADFE-4244-8207-8B368DFED5CD}" dt="2025-08-09T09:01:24.395" v="2099" actId="1076"/>
        <pc:sldMkLst>
          <pc:docMk/>
          <pc:sldMk cId="2438092672" sldId="486"/>
        </pc:sldMkLst>
      </pc:sldChg>
      <pc:sldChg chg="addSp delSp modSp new mod">
        <pc:chgData name="Tatiana Casado De Staritzky" userId="3d0c3823-ce91-4f63-8baf-a53775fa1f6b" providerId="ADAL" clId="{03304E34-ADFE-4244-8207-8B368DFED5CD}" dt="2025-08-09T09:09:34.251" v="2236"/>
        <pc:sldMkLst>
          <pc:docMk/>
          <pc:sldMk cId="2420187951" sldId="487"/>
        </pc:sldMkLst>
      </pc:sldChg>
      <pc:sldChg chg="new del">
        <pc:chgData name="Tatiana Casado De Staritzky" userId="3d0c3823-ce91-4f63-8baf-a53775fa1f6b" providerId="ADAL" clId="{03304E34-ADFE-4244-8207-8B368DFED5CD}" dt="2025-08-09T09:10:10.769" v="2240" actId="47"/>
        <pc:sldMkLst>
          <pc:docMk/>
          <pc:sldMk cId="3774091939" sldId="488"/>
        </pc:sldMkLst>
      </pc:sldChg>
      <pc:sldChg chg="add">
        <pc:chgData name="Tatiana Casado De Staritzky" userId="3d0c3823-ce91-4f63-8baf-a53775fa1f6b" providerId="ADAL" clId="{03304E34-ADFE-4244-8207-8B368DFED5CD}" dt="2025-08-09T09:09:39.055" v="2237"/>
        <pc:sldMkLst>
          <pc:docMk/>
          <pc:sldMk cId="3352812175" sldId="489"/>
        </pc:sldMkLst>
      </pc:sldChg>
      <pc:sldChg chg="modSp add mod">
        <pc:chgData name="Tatiana Casado De Staritzky" userId="3d0c3823-ce91-4f63-8baf-a53775fa1f6b" providerId="ADAL" clId="{03304E34-ADFE-4244-8207-8B368DFED5CD}" dt="2025-08-09T09:13:51.272" v="2571" actId="113"/>
        <pc:sldMkLst>
          <pc:docMk/>
          <pc:sldMk cId="1224861283" sldId="490"/>
        </pc:sldMkLst>
      </pc:sldChg>
    </pc:docChg>
  </pc:docChgLst>
  <pc:docChgLst>
    <pc:chgData name="Tatiana Casado De Staritzky" userId="3d0c3823-ce91-4f63-8baf-a53775fa1f6b" providerId="ADAL" clId="{3D990E62-15B8-4604-A3A7-7D20F85CD4D7}"/>
    <pc:docChg chg="undo custSel modSld">
      <pc:chgData name="Tatiana Casado De Staritzky" userId="3d0c3823-ce91-4f63-8baf-a53775fa1f6b" providerId="ADAL" clId="{3D990E62-15B8-4604-A3A7-7D20F85CD4D7}" dt="2025-08-09T08:42:07.358" v="616" actId="1076"/>
      <pc:docMkLst>
        <pc:docMk/>
      </pc:docMkLst>
      <pc:sldChg chg="modSp mod">
        <pc:chgData name="Tatiana Casado De Staritzky" userId="3d0c3823-ce91-4f63-8baf-a53775fa1f6b" providerId="ADAL" clId="{3D990E62-15B8-4604-A3A7-7D20F85CD4D7}" dt="2025-08-09T08:29:07.823" v="127"/>
        <pc:sldMkLst>
          <pc:docMk/>
          <pc:sldMk cId="3201459116" sldId="267"/>
        </pc:sldMkLst>
      </pc:sldChg>
      <pc:sldChg chg="modSp mod">
        <pc:chgData name="Tatiana Casado De Staritzky" userId="3d0c3823-ce91-4f63-8baf-a53775fa1f6b" providerId="ADAL" clId="{3D990E62-15B8-4604-A3A7-7D20F85CD4D7}" dt="2025-08-09T08:29:07.823" v="127"/>
        <pc:sldMkLst>
          <pc:docMk/>
          <pc:sldMk cId="2232786244" sldId="270"/>
        </pc:sldMkLst>
      </pc:sldChg>
      <pc:sldChg chg="modSp mod">
        <pc:chgData name="Tatiana Casado De Staritzky" userId="3d0c3823-ce91-4f63-8baf-a53775fa1f6b" providerId="ADAL" clId="{3D990E62-15B8-4604-A3A7-7D20F85CD4D7}" dt="2025-08-09T08:34:18.787" v="196" actId="1076"/>
        <pc:sldMkLst>
          <pc:docMk/>
          <pc:sldMk cId="1624996893" sldId="287"/>
        </pc:sldMkLst>
      </pc:sldChg>
      <pc:sldChg chg="modSp mod">
        <pc:chgData name="Tatiana Casado De Staritzky" userId="3d0c3823-ce91-4f63-8baf-a53775fa1f6b" providerId="ADAL" clId="{3D990E62-15B8-4604-A3A7-7D20F85CD4D7}" dt="2025-08-09T08:34:13.143" v="195" actId="1076"/>
        <pc:sldMkLst>
          <pc:docMk/>
          <pc:sldMk cId="3574566417" sldId="290"/>
        </pc:sldMkLst>
      </pc:sldChg>
      <pc:sldChg chg="modSp mod">
        <pc:chgData name="Tatiana Casado De Staritzky" userId="3d0c3823-ce91-4f63-8baf-a53775fa1f6b" providerId="ADAL" clId="{3D990E62-15B8-4604-A3A7-7D20F85CD4D7}" dt="2025-08-09T08:34:09.060" v="194" actId="1076"/>
        <pc:sldMkLst>
          <pc:docMk/>
          <pc:sldMk cId="3359346005" sldId="291"/>
        </pc:sldMkLst>
      </pc:sldChg>
      <pc:sldChg chg="modSp mod">
        <pc:chgData name="Tatiana Casado De Staritzky" userId="3d0c3823-ce91-4f63-8baf-a53775fa1f6b" providerId="ADAL" clId="{3D990E62-15B8-4604-A3A7-7D20F85CD4D7}" dt="2025-08-09T08:29:27.481" v="144" actId="27636"/>
        <pc:sldMkLst>
          <pc:docMk/>
          <pc:sldMk cId="3109349709" sldId="294"/>
        </pc:sldMkLst>
      </pc:sldChg>
      <pc:sldChg chg="modSp mod">
        <pc:chgData name="Tatiana Casado De Staritzky" userId="3d0c3823-ce91-4f63-8baf-a53775fa1f6b" providerId="ADAL" clId="{3D990E62-15B8-4604-A3A7-7D20F85CD4D7}" dt="2025-08-09T08:33:03.504" v="178" actId="1076"/>
        <pc:sldMkLst>
          <pc:docMk/>
          <pc:sldMk cId="2815819500" sldId="299"/>
        </pc:sldMkLst>
      </pc:sldChg>
      <pc:sldChg chg="modSp mod">
        <pc:chgData name="Tatiana Casado De Staritzky" userId="3d0c3823-ce91-4f63-8baf-a53775fa1f6b" providerId="ADAL" clId="{3D990E62-15B8-4604-A3A7-7D20F85CD4D7}" dt="2025-08-09T08:42:07.358" v="616" actId="1076"/>
        <pc:sldMkLst>
          <pc:docMk/>
          <pc:sldMk cId="1159162219" sldId="300"/>
        </pc:sldMkLst>
      </pc:sldChg>
      <pc:sldChg chg="modSp mod">
        <pc:chgData name="Tatiana Casado De Staritzky" userId="3d0c3823-ce91-4f63-8baf-a53775fa1f6b" providerId="ADAL" clId="{3D990E62-15B8-4604-A3A7-7D20F85CD4D7}" dt="2025-08-09T08:41:41.794" v="609" actId="1076"/>
        <pc:sldMkLst>
          <pc:docMk/>
          <pc:sldMk cId="997909598" sldId="301"/>
        </pc:sldMkLst>
      </pc:sldChg>
      <pc:sldChg chg="modSp mod">
        <pc:chgData name="Tatiana Casado De Staritzky" userId="3d0c3823-ce91-4f63-8baf-a53775fa1f6b" providerId="ADAL" clId="{3D990E62-15B8-4604-A3A7-7D20F85CD4D7}" dt="2025-08-09T08:33:55.139" v="191" actId="14100"/>
        <pc:sldMkLst>
          <pc:docMk/>
          <pc:sldMk cId="1478585645" sldId="305"/>
        </pc:sldMkLst>
      </pc:sldChg>
      <pc:sldChg chg="modSp">
        <pc:chgData name="Tatiana Casado De Staritzky" userId="3d0c3823-ce91-4f63-8baf-a53775fa1f6b" providerId="ADAL" clId="{3D990E62-15B8-4604-A3A7-7D20F85CD4D7}" dt="2025-08-09T08:29:37.912" v="154"/>
        <pc:sldMkLst>
          <pc:docMk/>
          <pc:sldMk cId="1076551815" sldId="307"/>
        </pc:sldMkLst>
      </pc:sldChg>
      <pc:sldChg chg="modSp mod">
        <pc:chgData name="Tatiana Casado De Staritzky" userId="3d0c3823-ce91-4f63-8baf-a53775fa1f6b" providerId="ADAL" clId="{3D990E62-15B8-4604-A3A7-7D20F85CD4D7}" dt="2025-08-09T08:29:27.491" v="145" actId="27636"/>
        <pc:sldMkLst>
          <pc:docMk/>
          <pc:sldMk cId="3758960886" sldId="316"/>
        </pc:sldMkLst>
      </pc:sldChg>
      <pc:sldChg chg="modSp">
        <pc:chgData name="Tatiana Casado De Staritzky" userId="3d0c3823-ce91-4f63-8baf-a53775fa1f6b" providerId="ADAL" clId="{3D990E62-15B8-4604-A3A7-7D20F85CD4D7}" dt="2025-08-09T08:29:37.912" v="154"/>
        <pc:sldMkLst>
          <pc:docMk/>
          <pc:sldMk cId="3663066793" sldId="317"/>
        </pc:sldMkLst>
      </pc:sldChg>
      <pc:sldChg chg="modSp">
        <pc:chgData name="Tatiana Casado De Staritzky" userId="3d0c3823-ce91-4f63-8baf-a53775fa1f6b" providerId="ADAL" clId="{3D990E62-15B8-4604-A3A7-7D20F85CD4D7}" dt="2025-08-09T08:29:37.912" v="154"/>
        <pc:sldMkLst>
          <pc:docMk/>
          <pc:sldMk cId="1182539112" sldId="322"/>
        </pc:sldMkLst>
      </pc:sldChg>
      <pc:sldChg chg="modSp">
        <pc:chgData name="Tatiana Casado De Staritzky" userId="3d0c3823-ce91-4f63-8baf-a53775fa1f6b" providerId="ADAL" clId="{3D990E62-15B8-4604-A3A7-7D20F85CD4D7}" dt="2025-08-09T08:29:37.912" v="154"/>
        <pc:sldMkLst>
          <pc:docMk/>
          <pc:sldMk cId="383195404" sldId="324"/>
        </pc:sldMkLst>
      </pc:sldChg>
      <pc:sldChg chg="modSp">
        <pc:chgData name="Tatiana Casado De Staritzky" userId="3d0c3823-ce91-4f63-8baf-a53775fa1f6b" providerId="ADAL" clId="{3D990E62-15B8-4604-A3A7-7D20F85CD4D7}" dt="2025-08-09T08:29:37.912" v="154"/>
        <pc:sldMkLst>
          <pc:docMk/>
          <pc:sldMk cId="383195404" sldId="325"/>
        </pc:sldMkLst>
      </pc:sldChg>
      <pc:sldChg chg="modSp mod">
        <pc:chgData name="Tatiana Casado De Staritzky" userId="3d0c3823-ce91-4f63-8baf-a53775fa1f6b" providerId="ADAL" clId="{3D990E62-15B8-4604-A3A7-7D20F85CD4D7}" dt="2025-08-09T08:29:07.823" v="127"/>
        <pc:sldMkLst>
          <pc:docMk/>
          <pc:sldMk cId="2044533047" sldId="330"/>
        </pc:sldMkLst>
      </pc:sldChg>
      <pc:sldChg chg="modSp mod">
        <pc:chgData name="Tatiana Casado De Staritzky" userId="3d0c3823-ce91-4f63-8baf-a53775fa1f6b" providerId="ADAL" clId="{3D990E62-15B8-4604-A3A7-7D20F85CD4D7}" dt="2025-08-09T08:29:27.510" v="147" actId="27636"/>
        <pc:sldMkLst>
          <pc:docMk/>
          <pc:sldMk cId="361759126" sldId="331"/>
        </pc:sldMkLst>
      </pc:sldChg>
      <pc:sldChg chg="modSp mod">
        <pc:chgData name="Tatiana Casado De Staritzky" userId="3d0c3823-ce91-4f63-8baf-a53775fa1f6b" providerId="ADAL" clId="{3D990E62-15B8-4604-A3A7-7D20F85CD4D7}" dt="2025-08-09T08:29:06.387" v="123"/>
        <pc:sldMkLst>
          <pc:docMk/>
          <pc:sldMk cId="3731270637" sldId="333"/>
        </pc:sldMkLst>
      </pc:sldChg>
      <pc:sldChg chg="modSp mod">
        <pc:chgData name="Tatiana Casado De Staritzky" userId="3d0c3823-ce91-4f63-8baf-a53775fa1f6b" providerId="ADAL" clId="{3D990E62-15B8-4604-A3A7-7D20F85CD4D7}" dt="2025-08-09T08:35:09.303" v="198" actId="1076"/>
        <pc:sldMkLst>
          <pc:docMk/>
          <pc:sldMk cId="663786337" sldId="334"/>
        </pc:sldMkLst>
      </pc:sldChg>
      <pc:sldChg chg="modSp mod">
        <pc:chgData name="Tatiana Casado De Staritzky" userId="3d0c3823-ce91-4f63-8baf-a53775fa1f6b" providerId="ADAL" clId="{3D990E62-15B8-4604-A3A7-7D20F85CD4D7}" dt="2025-08-09T08:34:40.395" v="197" actId="1076"/>
        <pc:sldMkLst>
          <pc:docMk/>
          <pc:sldMk cId="3092768129" sldId="335"/>
        </pc:sldMkLst>
      </pc:sldChg>
      <pc:sldChg chg="modSp mod">
        <pc:chgData name="Tatiana Casado De Staritzky" userId="3d0c3823-ce91-4f63-8baf-a53775fa1f6b" providerId="ADAL" clId="{3D990E62-15B8-4604-A3A7-7D20F85CD4D7}" dt="2025-08-09T08:41:02.999" v="603" actId="113"/>
        <pc:sldMkLst>
          <pc:docMk/>
          <pc:sldMk cId="3081337763" sldId="336"/>
        </pc:sldMkLst>
      </pc:sldChg>
      <pc:sldChg chg="modSp mod">
        <pc:chgData name="Tatiana Casado De Staritzky" userId="3d0c3823-ce91-4f63-8baf-a53775fa1f6b" providerId="ADAL" clId="{3D990E62-15B8-4604-A3A7-7D20F85CD4D7}" dt="2025-08-09T08:29:07.823" v="127"/>
        <pc:sldMkLst>
          <pc:docMk/>
          <pc:sldMk cId="3295903651" sldId="338"/>
        </pc:sldMkLst>
      </pc:sldChg>
      <pc:sldChg chg="modSp mod">
        <pc:chgData name="Tatiana Casado De Staritzky" userId="3d0c3823-ce91-4f63-8baf-a53775fa1f6b" providerId="ADAL" clId="{3D990E62-15B8-4604-A3A7-7D20F85CD4D7}" dt="2025-08-09T08:29:27.365" v="134" actId="27636"/>
        <pc:sldMkLst>
          <pc:docMk/>
          <pc:sldMk cId="640732334" sldId="349"/>
        </pc:sldMkLst>
      </pc:sldChg>
      <pc:sldChg chg="modSp mod">
        <pc:chgData name="Tatiana Casado De Staritzky" userId="3d0c3823-ce91-4f63-8baf-a53775fa1f6b" providerId="ADAL" clId="{3D990E62-15B8-4604-A3A7-7D20F85CD4D7}" dt="2025-08-09T08:35:50.360" v="199" actId="1076"/>
        <pc:sldMkLst>
          <pc:docMk/>
          <pc:sldMk cId="548366143" sldId="398"/>
        </pc:sldMkLst>
      </pc:sldChg>
      <pc:sldChg chg="modSp mod">
        <pc:chgData name="Tatiana Casado De Staritzky" userId="3d0c3823-ce91-4f63-8baf-a53775fa1f6b" providerId="ADAL" clId="{3D990E62-15B8-4604-A3A7-7D20F85CD4D7}" dt="2025-08-09T08:36:28.520" v="201" actId="1076"/>
        <pc:sldMkLst>
          <pc:docMk/>
          <pc:sldMk cId="3257055113" sldId="400"/>
        </pc:sldMkLst>
      </pc:sldChg>
      <pc:sldChg chg="modSp mod">
        <pc:chgData name="Tatiana Casado De Staritzky" userId="3d0c3823-ce91-4f63-8baf-a53775fa1f6b" providerId="ADAL" clId="{3D990E62-15B8-4604-A3A7-7D20F85CD4D7}" dt="2025-08-09T08:35:54.527" v="200" actId="1076"/>
        <pc:sldMkLst>
          <pc:docMk/>
          <pc:sldMk cId="4175161475" sldId="401"/>
        </pc:sldMkLst>
      </pc:sldChg>
      <pc:sldChg chg="modSp mod">
        <pc:chgData name="Tatiana Casado De Staritzky" userId="3d0c3823-ce91-4f63-8baf-a53775fa1f6b" providerId="ADAL" clId="{3D990E62-15B8-4604-A3A7-7D20F85CD4D7}" dt="2025-08-09T08:29:06.387" v="123"/>
        <pc:sldMkLst>
          <pc:docMk/>
          <pc:sldMk cId="2035607082" sldId="404"/>
        </pc:sldMkLst>
      </pc:sldChg>
      <pc:sldChg chg="modSp mod">
        <pc:chgData name="Tatiana Casado De Staritzky" userId="3d0c3823-ce91-4f63-8baf-a53775fa1f6b" providerId="ADAL" clId="{3D990E62-15B8-4604-A3A7-7D20F85CD4D7}" dt="2025-08-09T08:29:07.823" v="127"/>
        <pc:sldMkLst>
          <pc:docMk/>
          <pc:sldMk cId="773166843" sldId="406"/>
        </pc:sldMkLst>
      </pc:sldChg>
      <pc:sldChg chg="modSp mod">
        <pc:chgData name="Tatiana Casado De Staritzky" userId="3d0c3823-ce91-4f63-8baf-a53775fa1f6b" providerId="ADAL" clId="{3D990E62-15B8-4604-A3A7-7D20F85CD4D7}" dt="2025-08-09T08:29:07.823" v="127"/>
        <pc:sldMkLst>
          <pc:docMk/>
          <pc:sldMk cId="964709180" sldId="407"/>
        </pc:sldMkLst>
      </pc:sldChg>
      <pc:sldChg chg="modSp mod">
        <pc:chgData name="Tatiana Casado De Staritzky" userId="3d0c3823-ce91-4f63-8baf-a53775fa1f6b" providerId="ADAL" clId="{3D990E62-15B8-4604-A3A7-7D20F85CD4D7}" dt="2025-08-09T08:29:07.823" v="127"/>
        <pc:sldMkLst>
          <pc:docMk/>
          <pc:sldMk cId="705626928" sldId="420"/>
        </pc:sldMkLst>
      </pc:sldChg>
      <pc:sldChg chg="modSp mod">
        <pc:chgData name="Tatiana Casado De Staritzky" userId="3d0c3823-ce91-4f63-8baf-a53775fa1f6b" providerId="ADAL" clId="{3D990E62-15B8-4604-A3A7-7D20F85CD4D7}" dt="2025-08-09T08:29:06.387" v="123"/>
        <pc:sldMkLst>
          <pc:docMk/>
          <pc:sldMk cId="2880977186" sldId="432"/>
        </pc:sldMkLst>
      </pc:sldChg>
      <pc:sldChg chg="modSp mod">
        <pc:chgData name="Tatiana Casado De Staritzky" userId="3d0c3823-ce91-4f63-8baf-a53775fa1f6b" providerId="ADAL" clId="{3D990E62-15B8-4604-A3A7-7D20F85CD4D7}" dt="2025-08-09T08:29:27.271" v="133" actId="27636"/>
        <pc:sldMkLst>
          <pc:docMk/>
          <pc:sldMk cId="3788084628" sldId="436"/>
        </pc:sldMkLst>
      </pc:sldChg>
      <pc:sldChg chg="modSp mod">
        <pc:chgData name="Tatiana Casado De Staritzky" userId="3d0c3823-ce91-4f63-8baf-a53775fa1f6b" providerId="ADAL" clId="{3D990E62-15B8-4604-A3A7-7D20F85CD4D7}" dt="2025-08-09T08:29:07.823" v="127"/>
        <pc:sldMkLst>
          <pc:docMk/>
          <pc:sldMk cId="1852351573" sldId="438"/>
        </pc:sldMkLst>
      </pc:sldChg>
      <pc:sldChg chg="modSp mod">
        <pc:chgData name="Tatiana Casado De Staritzky" userId="3d0c3823-ce91-4f63-8baf-a53775fa1f6b" providerId="ADAL" clId="{3D990E62-15B8-4604-A3A7-7D20F85CD4D7}" dt="2025-08-09T08:29:07.823" v="127"/>
        <pc:sldMkLst>
          <pc:docMk/>
          <pc:sldMk cId="3499678915" sldId="451"/>
        </pc:sldMkLst>
      </pc:sldChg>
      <pc:sldChg chg="modSp mod">
        <pc:chgData name="Tatiana Casado De Staritzky" userId="3d0c3823-ce91-4f63-8baf-a53775fa1f6b" providerId="ADAL" clId="{3D990E62-15B8-4604-A3A7-7D20F85CD4D7}" dt="2025-08-09T08:31:33.856" v="156" actId="1076"/>
        <pc:sldMkLst>
          <pc:docMk/>
          <pc:sldMk cId="3583736170" sldId="452"/>
        </pc:sldMkLst>
      </pc:sldChg>
      <pc:sldChg chg="modSp mod">
        <pc:chgData name="Tatiana Casado De Staritzky" userId="3d0c3823-ce91-4f63-8baf-a53775fa1f6b" providerId="ADAL" clId="{3D990E62-15B8-4604-A3A7-7D20F85CD4D7}" dt="2025-08-09T08:31:44.373" v="159" actId="20577"/>
        <pc:sldMkLst>
          <pc:docMk/>
          <pc:sldMk cId="2729285379" sldId="453"/>
        </pc:sldMkLst>
      </pc:sldChg>
      <pc:sldChg chg="modSp mod">
        <pc:chgData name="Tatiana Casado De Staritzky" userId="3d0c3823-ce91-4f63-8baf-a53775fa1f6b" providerId="ADAL" clId="{3D990E62-15B8-4604-A3A7-7D20F85CD4D7}" dt="2025-08-09T08:31:51.448" v="161" actId="20577"/>
        <pc:sldMkLst>
          <pc:docMk/>
          <pc:sldMk cId="4006873141" sldId="454"/>
        </pc:sldMkLst>
      </pc:sldChg>
      <pc:sldChg chg="modSp mod">
        <pc:chgData name="Tatiana Casado De Staritzky" userId="3d0c3823-ce91-4f63-8baf-a53775fa1f6b" providerId="ADAL" clId="{3D990E62-15B8-4604-A3A7-7D20F85CD4D7}" dt="2025-08-09T08:31:58.223" v="163" actId="20577"/>
        <pc:sldMkLst>
          <pc:docMk/>
          <pc:sldMk cId="905750611" sldId="456"/>
        </pc:sldMkLst>
      </pc:sldChg>
      <pc:sldChg chg="modSp mod">
        <pc:chgData name="Tatiana Casado De Staritzky" userId="3d0c3823-ce91-4f63-8baf-a53775fa1f6b" providerId="ADAL" clId="{3D990E62-15B8-4604-A3A7-7D20F85CD4D7}" dt="2025-08-09T08:29:27.389" v="137" actId="27636"/>
        <pc:sldMkLst>
          <pc:docMk/>
          <pc:sldMk cId="3330399988" sldId="457"/>
        </pc:sldMkLst>
      </pc:sldChg>
      <pc:sldChg chg="modSp mod">
        <pc:chgData name="Tatiana Casado De Staritzky" userId="3d0c3823-ce91-4f63-8baf-a53775fa1f6b" providerId="ADAL" clId="{3D990E62-15B8-4604-A3A7-7D20F85CD4D7}" dt="2025-08-09T08:32:04.172" v="165" actId="20577"/>
        <pc:sldMkLst>
          <pc:docMk/>
          <pc:sldMk cId="1265620084" sldId="458"/>
        </pc:sldMkLst>
      </pc:sldChg>
      <pc:sldChg chg="modSp mod">
        <pc:chgData name="Tatiana Casado De Staritzky" userId="3d0c3823-ce91-4f63-8baf-a53775fa1f6b" providerId="ADAL" clId="{3D990E62-15B8-4604-A3A7-7D20F85CD4D7}" dt="2025-08-09T08:32:14.892" v="169" actId="20577"/>
        <pc:sldMkLst>
          <pc:docMk/>
          <pc:sldMk cId="1694935541" sldId="459"/>
        </pc:sldMkLst>
      </pc:sldChg>
      <pc:sldChg chg="modSp mod">
        <pc:chgData name="Tatiana Casado De Staritzky" userId="3d0c3823-ce91-4f63-8baf-a53775fa1f6b" providerId="ADAL" clId="{3D990E62-15B8-4604-A3A7-7D20F85CD4D7}" dt="2025-08-09T08:32:09.288" v="167" actId="20577"/>
        <pc:sldMkLst>
          <pc:docMk/>
          <pc:sldMk cId="2728711640" sldId="460"/>
        </pc:sldMkLst>
      </pc:sldChg>
      <pc:sldChg chg="modSp mod">
        <pc:chgData name="Tatiana Casado De Staritzky" userId="3d0c3823-ce91-4f63-8baf-a53775fa1f6b" providerId="ADAL" clId="{3D990E62-15B8-4604-A3A7-7D20F85CD4D7}" dt="2025-08-09T08:29:27.503" v="146" actId="27636"/>
        <pc:sldMkLst>
          <pc:docMk/>
          <pc:sldMk cId="3942274742" sldId="471"/>
        </pc:sldMkLst>
      </pc:sldChg>
      <pc:sldChg chg="modSp mod">
        <pc:chgData name="Tatiana Casado De Staritzky" userId="3d0c3823-ce91-4f63-8baf-a53775fa1f6b" providerId="ADAL" clId="{3D990E62-15B8-4604-A3A7-7D20F85CD4D7}" dt="2025-08-09T08:29:27.552" v="151" actId="27636"/>
        <pc:sldMkLst>
          <pc:docMk/>
          <pc:sldMk cId="3813380753" sldId="475"/>
        </pc:sldMkLst>
      </pc:sldChg>
      <pc:sldChg chg="modSp mod">
        <pc:chgData name="Tatiana Casado De Staritzky" userId="3d0c3823-ce91-4f63-8baf-a53775fa1f6b" providerId="ADAL" clId="{3D990E62-15B8-4604-A3A7-7D20F85CD4D7}" dt="2025-08-09T08:29:27.556" v="152" actId="27636"/>
        <pc:sldMkLst>
          <pc:docMk/>
          <pc:sldMk cId="278074651" sldId="476"/>
        </pc:sldMkLst>
      </pc:sldChg>
      <pc:sldChg chg="modSp mod">
        <pc:chgData name="Tatiana Casado De Staritzky" userId="3d0c3823-ce91-4f63-8baf-a53775fa1f6b" providerId="ADAL" clId="{3D990E62-15B8-4604-A3A7-7D20F85CD4D7}" dt="2025-08-09T08:29:06.387" v="123"/>
        <pc:sldMkLst>
          <pc:docMk/>
          <pc:sldMk cId="3417062481" sldId="477"/>
        </pc:sldMkLst>
      </pc:sldChg>
      <pc:sldChg chg="modSp mod">
        <pc:chgData name="Tatiana Casado De Staritzky" userId="3d0c3823-ce91-4f63-8baf-a53775fa1f6b" providerId="ADAL" clId="{3D990E62-15B8-4604-A3A7-7D20F85CD4D7}" dt="2025-08-09T08:29:07.823" v="127"/>
        <pc:sldMkLst>
          <pc:docMk/>
          <pc:sldMk cId="3314351797" sldId="478"/>
        </pc:sldMkLst>
      </pc:sldChg>
      <pc:sldChg chg="modSp mod">
        <pc:chgData name="Tatiana Casado De Staritzky" userId="3d0c3823-ce91-4f63-8baf-a53775fa1f6b" providerId="ADAL" clId="{3D990E62-15B8-4604-A3A7-7D20F85CD4D7}" dt="2025-08-09T08:29:07.823" v="127"/>
        <pc:sldMkLst>
          <pc:docMk/>
          <pc:sldMk cId="2184979496" sldId="479"/>
        </pc:sldMkLst>
      </pc:sldChg>
    </pc:docChg>
  </pc:docChgLst>
  <pc:docChgLst>
    <pc:chgData name="Tatiana Casado De Staritzky" userId="3d0c3823-ce91-4f63-8baf-a53775fa1f6b" providerId="ADAL" clId="{7D49775B-6E47-47A0-8EBC-FA27D3558B6E}"/>
    <pc:docChg chg="undo custSel addSld delSld modSld sldOrd">
      <pc:chgData name="Tatiana Casado De Staritzky" userId="3d0c3823-ce91-4f63-8baf-a53775fa1f6b" providerId="ADAL" clId="{7D49775B-6E47-47A0-8EBC-FA27D3558B6E}" dt="2025-07-28T15:48:23.420" v="1627" actId="27636"/>
      <pc:docMkLst>
        <pc:docMk/>
      </pc:docMkLst>
      <pc:sldChg chg="ord">
        <pc:chgData name="Tatiana Casado De Staritzky" userId="3d0c3823-ce91-4f63-8baf-a53775fa1f6b" providerId="ADAL" clId="{7D49775B-6E47-47A0-8EBC-FA27D3558B6E}" dt="2025-07-28T15:36:44.556" v="934"/>
        <pc:sldMkLst>
          <pc:docMk/>
          <pc:sldMk cId="3595125726" sldId="262"/>
        </pc:sldMkLst>
      </pc:sldChg>
      <pc:sldChg chg="modSp mod ord">
        <pc:chgData name="Tatiana Casado De Staritzky" userId="3d0c3823-ce91-4f63-8baf-a53775fa1f6b" providerId="ADAL" clId="{7D49775B-6E47-47A0-8EBC-FA27D3558B6E}" dt="2025-07-28T15:48:05.670" v="1625" actId="14100"/>
        <pc:sldMkLst>
          <pc:docMk/>
          <pc:sldMk cId="3201459116" sldId="267"/>
        </pc:sldMkLst>
      </pc:sldChg>
      <pc:sldChg chg="ord">
        <pc:chgData name="Tatiana Casado De Staritzky" userId="3d0c3823-ce91-4f63-8baf-a53775fa1f6b" providerId="ADAL" clId="{7D49775B-6E47-47A0-8EBC-FA27D3558B6E}" dt="2025-07-28T15:36:48.688" v="936"/>
        <pc:sldMkLst>
          <pc:docMk/>
          <pc:sldMk cId="2232786244" sldId="270"/>
        </pc:sldMkLst>
      </pc:sldChg>
      <pc:sldChg chg="ord">
        <pc:chgData name="Tatiana Casado De Staritzky" userId="3d0c3823-ce91-4f63-8baf-a53775fa1f6b" providerId="ADAL" clId="{7D49775B-6E47-47A0-8EBC-FA27D3558B6E}" dt="2025-07-28T15:38:05.778" v="950"/>
        <pc:sldMkLst>
          <pc:docMk/>
          <pc:sldMk cId="2074645874" sldId="275"/>
        </pc:sldMkLst>
      </pc:sldChg>
      <pc:sldChg chg="modSp mod">
        <pc:chgData name="Tatiana Casado De Staritzky" userId="3d0c3823-ce91-4f63-8baf-a53775fa1f6b" providerId="ADAL" clId="{7D49775B-6E47-47A0-8EBC-FA27D3558B6E}" dt="2025-07-28T15:42:36.640" v="1357" actId="20577"/>
        <pc:sldMkLst>
          <pc:docMk/>
          <pc:sldMk cId="640732334" sldId="349"/>
        </pc:sldMkLst>
      </pc:sldChg>
      <pc:sldChg chg="modSp mod ord">
        <pc:chgData name="Tatiana Casado De Staritzky" userId="3d0c3823-ce91-4f63-8baf-a53775fa1f6b" providerId="ADAL" clId="{7D49775B-6E47-47A0-8EBC-FA27D3558B6E}" dt="2025-07-28T15:48:23.420" v="1627" actId="27636"/>
        <pc:sldMkLst>
          <pc:docMk/>
          <pc:sldMk cId="705626928" sldId="420"/>
        </pc:sldMkLst>
      </pc:sldChg>
      <pc:sldChg chg="ord">
        <pc:chgData name="Tatiana Casado De Staritzky" userId="3d0c3823-ce91-4f63-8baf-a53775fa1f6b" providerId="ADAL" clId="{7D49775B-6E47-47A0-8EBC-FA27D3558B6E}" dt="2025-07-28T15:37:58.576" v="946"/>
        <pc:sldMkLst>
          <pc:docMk/>
          <pc:sldMk cId="1175261397" sldId="424"/>
        </pc:sldMkLst>
      </pc:sldChg>
      <pc:sldChg chg="addSp delSp modSp mod">
        <pc:chgData name="Tatiana Casado De Staritzky" userId="3d0c3823-ce91-4f63-8baf-a53775fa1f6b" providerId="ADAL" clId="{7D49775B-6E47-47A0-8EBC-FA27D3558B6E}" dt="2025-07-28T15:32:03.128" v="277" actId="1076"/>
        <pc:sldMkLst>
          <pc:docMk/>
          <pc:sldMk cId="3788084628" sldId="436"/>
        </pc:sldMkLst>
      </pc:sldChg>
      <pc:sldChg chg="addSp delSp modSp mod">
        <pc:chgData name="Tatiana Casado De Staritzky" userId="3d0c3823-ce91-4f63-8baf-a53775fa1f6b" providerId="ADAL" clId="{7D49775B-6E47-47A0-8EBC-FA27D3558B6E}" dt="2025-07-28T15:45:16.849" v="1385" actId="22"/>
        <pc:sldMkLst>
          <pc:docMk/>
          <pc:sldMk cId="1852351573" sldId="438"/>
        </pc:sldMkLst>
      </pc:sldChg>
      <pc:sldChg chg="modSp del mod">
        <pc:chgData name="Tatiana Casado De Staritzky" userId="3d0c3823-ce91-4f63-8baf-a53775fa1f6b" providerId="ADAL" clId="{7D49775B-6E47-47A0-8EBC-FA27D3558B6E}" dt="2025-07-28T15:43:15.657" v="1381" actId="47"/>
        <pc:sldMkLst>
          <pc:docMk/>
          <pc:sldMk cId="4179088118" sldId="439"/>
        </pc:sldMkLst>
      </pc:sldChg>
      <pc:sldChg chg="ord">
        <pc:chgData name="Tatiana Casado De Staritzky" userId="3d0c3823-ce91-4f63-8baf-a53775fa1f6b" providerId="ADAL" clId="{7D49775B-6E47-47A0-8EBC-FA27D3558B6E}" dt="2025-07-28T15:37:23.908" v="940"/>
        <pc:sldMkLst>
          <pc:docMk/>
          <pc:sldMk cId="3656215615" sldId="440"/>
        </pc:sldMkLst>
      </pc:sldChg>
      <pc:sldChg chg="delSp modSp mod ord">
        <pc:chgData name="Tatiana Casado De Staritzky" userId="3d0c3823-ce91-4f63-8baf-a53775fa1f6b" providerId="ADAL" clId="{7D49775B-6E47-47A0-8EBC-FA27D3558B6E}" dt="2025-07-28T15:45:08.440" v="1383" actId="478"/>
        <pc:sldMkLst>
          <pc:docMk/>
          <pc:sldMk cId="3678996320" sldId="441"/>
        </pc:sldMkLst>
      </pc:sldChg>
      <pc:sldChg chg="modSp del mod ord">
        <pc:chgData name="Tatiana Casado De Staritzky" userId="3d0c3823-ce91-4f63-8baf-a53775fa1f6b" providerId="ADAL" clId="{7D49775B-6E47-47A0-8EBC-FA27D3558B6E}" dt="2025-07-28T15:45:50.764" v="1463" actId="47"/>
        <pc:sldMkLst>
          <pc:docMk/>
          <pc:sldMk cId="1735972514" sldId="442"/>
        </pc:sldMkLst>
      </pc:sldChg>
      <pc:sldChg chg="modSp mod">
        <pc:chgData name="Tatiana Casado De Staritzky" userId="3d0c3823-ce91-4f63-8baf-a53775fa1f6b" providerId="ADAL" clId="{7D49775B-6E47-47A0-8EBC-FA27D3558B6E}" dt="2025-07-28T15:42:57.573" v="1380" actId="20577"/>
        <pc:sldMkLst>
          <pc:docMk/>
          <pc:sldMk cId="2502789993" sldId="443"/>
        </pc:sldMkLst>
      </pc:sldChg>
      <pc:sldChg chg="ord">
        <pc:chgData name="Tatiana Casado De Staritzky" userId="3d0c3823-ce91-4f63-8baf-a53775fa1f6b" providerId="ADAL" clId="{7D49775B-6E47-47A0-8EBC-FA27D3558B6E}" dt="2025-07-28T15:36:57.625" v="938"/>
        <pc:sldMkLst>
          <pc:docMk/>
          <pc:sldMk cId="4224152669" sldId="444"/>
        </pc:sldMkLst>
      </pc:sldChg>
      <pc:sldChg chg="ord">
        <pc:chgData name="Tatiana Casado De Staritzky" userId="3d0c3823-ce91-4f63-8baf-a53775fa1f6b" providerId="ADAL" clId="{7D49775B-6E47-47A0-8EBC-FA27D3558B6E}" dt="2025-07-28T15:37:51.992" v="942"/>
        <pc:sldMkLst>
          <pc:docMk/>
          <pc:sldMk cId="2353464793" sldId="447"/>
        </pc:sldMkLst>
      </pc:sldChg>
      <pc:sldChg chg="ord">
        <pc:chgData name="Tatiana Casado De Staritzky" userId="3d0c3823-ce91-4f63-8baf-a53775fa1f6b" providerId="ADAL" clId="{7D49775B-6E47-47A0-8EBC-FA27D3558B6E}" dt="2025-07-28T15:37:55.390" v="944"/>
        <pc:sldMkLst>
          <pc:docMk/>
          <pc:sldMk cId="1073462637" sldId="448"/>
        </pc:sldMkLst>
      </pc:sldChg>
      <pc:sldChg chg="ord">
        <pc:chgData name="Tatiana Casado De Staritzky" userId="3d0c3823-ce91-4f63-8baf-a53775fa1f6b" providerId="ADAL" clId="{7D49775B-6E47-47A0-8EBC-FA27D3558B6E}" dt="2025-07-28T15:38:01.860" v="948"/>
        <pc:sldMkLst>
          <pc:docMk/>
          <pc:sldMk cId="1109772946" sldId="449"/>
        </pc:sldMkLst>
      </pc:sldChg>
      <pc:sldChg chg="ord">
        <pc:chgData name="Tatiana Casado De Staritzky" userId="3d0c3823-ce91-4f63-8baf-a53775fa1f6b" providerId="ADAL" clId="{7D49775B-6E47-47A0-8EBC-FA27D3558B6E}" dt="2025-07-28T15:38:25.244" v="952"/>
        <pc:sldMkLst>
          <pc:docMk/>
          <pc:sldMk cId="2013877414" sldId="450"/>
        </pc:sldMkLst>
      </pc:sldChg>
      <pc:sldChg chg="modSp ord">
        <pc:chgData name="Tatiana Casado De Staritzky" userId="3d0c3823-ce91-4f63-8baf-a53775fa1f6b" providerId="ADAL" clId="{7D49775B-6E47-47A0-8EBC-FA27D3558B6E}" dt="2025-07-28T15:46:46.034" v="1524" actId="20577"/>
        <pc:sldMkLst>
          <pc:docMk/>
          <pc:sldMk cId="3499678915" sldId="451"/>
        </pc:sldMkLst>
      </pc:sldChg>
      <pc:sldChg chg="modSp mod ord">
        <pc:chgData name="Tatiana Casado De Staritzky" userId="3d0c3823-ce91-4f63-8baf-a53775fa1f6b" providerId="ADAL" clId="{7D49775B-6E47-47A0-8EBC-FA27D3558B6E}" dt="2025-07-28T15:47:35.320" v="1580" actId="20577"/>
        <pc:sldMkLst>
          <pc:docMk/>
          <pc:sldMk cId="3314351797" sldId="478"/>
        </pc:sldMkLst>
      </pc:sldChg>
      <pc:sldChg chg="modSp add mod">
        <pc:chgData name="Tatiana Casado De Staritzky" userId="3d0c3823-ce91-4f63-8baf-a53775fa1f6b" providerId="ADAL" clId="{7D49775B-6E47-47A0-8EBC-FA27D3558B6E}" dt="2025-07-28T15:47:01.402" v="1532" actId="20577"/>
        <pc:sldMkLst>
          <pc:docMk/>
          <pc:sldMk cId="1925268653" sldId="481"/>
        </pc:sldMkLst>
      </pc:sldChg>
    </pc:docChg>
  </pc:docChgLst>
  <pc:docChgLst>
    <pc:chgData name="Tatiana Casado De Staritzky" userId="3d0c3823-ce91-4f63-8baf-a53775fa1f6b" providerId="ADAL" clId="{9006757E-803B-45BA-8F1D-89EDF6116DC0}"/>
    <pc:docChg chg="delSld">
      <pc:chgData name="Tatiana Casado De Staritzky" userId="3d0c3823-ce91-4f63-8baf-a53775fa1f6b" providerId="ADAL" clId="{9006757E-803B-45BA-8F1D-89EDF6116DC0}" dt="2025-08-18T15:08:25.203" v="0" actId="47"/>
      <pc:docMkLst>
        <pc:docMk/>
      </pc:docMkLst>
      <pc:sldChg chg="del">
        <pc:chgData name="Tatiana Casado De Staritzky" userId="3d0c3823-ce91-4f63-8baf-a53775fa1f6b" providerId="ADAL" clId="{9006757E-803B-45BA-8F1D-89EDF6116DC0}" dt="2025-08-18T15:08:25.203" v="0" actId="47"/>
        <pc:sldMkLst>
          <pc:docMk/>
          <pc:sldMk cId="3813380753" sldId="475"/>
        </pc:sldMkLst>
      </pc:sldChg>
    </pc:docChg>
  </pc:docChgLst>
  <pc:docChgLst>
    <pc:chgData name="Tatiana Casado De Staritzky" userId="3d0c3823-ce91-4f63-8baf-a53775fa1f6b" providerId="ADAL" clId="{5818C803-CB33-4FD3-AA9A-D0DC0E2FDB01}"/>
    <pc:docChg chg="undo custSel addSld delSld modSld sldOrd">
      <pc:chgData name="Tatiana Casado De Staritzky" userId="3d0c3823-ce91-4f63-8baf-a53775fa1f6b" providerId="ADAL" clId="{5818C803-CB33-4FD3-AA9A-D0DC0E2FDB01}" dt="2025-07-30T08:08:43.352" v="63" actId="47"/>
      <pc:docMkLst>
        <pc:docMk/>
      </pc:docMkLst>
      <pc:sldChg chg="add del">
        <pc:chgData name="Tatiana Casado De Staritzky" userId="3d0c3823-ce91-4f63-8baf-a53775fa1f6b" providerId="ADAL" clId="{5818C803-CB33-4FD3-AA9A-D0DC0E2FDB01}" dt="2025-07-30T08:04:39.118" v="41" actId="47"/>
        <pc:sldMkLst>
          <pc:docMk/>
          <pc:sldMk cId="1624996893" sldId="287"/>
        </pc:sldMkLst>
      </pc:sldChg>
      <pc:sldChg chg="modSp mod">
        <pc:chgData name="Tatiana Casado De Staritzky" userId="3d0c3823-ce91-4f63-8baf-a53775fa1f6b" providerId="ADAL" clId="{5818C803-CB33-4FD3-AA9A-D0DC0E2FDB01}" dt="2025-07-30T08:07:17.658" v="53" actId="20577"/>
        <pc:sldMkLst>
          <pc:docMk/>
          <pc:sldMk cId="2815819500" sldId="299"/>
        </pc:sldMkLst>
      </pc:sldChg>
      <pc:sldChg chg="modSp mod">
        <pc:chgData name="Tatiana Casado De Staritzky" userId="3d0c3823-ce91-4f63-8baf-a53775fa1f6b" providerId="ADAL" clId="{5818C803-CB33-4FD3-AA9A-D0DC0E2FDB01}" dt="2025-07-30T08:07:44.951" v="58" actId="20577"/>
        <pc:sldMkLst>
          <pc:docMk/>
          <pc:sldMk cId="1159162219" sldId="300"/>
        </pc:sldMkLst>
      </pc:sldChg>
      <pc:sldChg chg="modSp mod">
        <pc:chgData name="Tatiana Casado De Staritzky" userId="3d0c3823-ce91-4f63-8baf-a53775fa1f6b" providerId="ADAL" clId="{5818C803-CB33-4FD3-AA9A-D0DC0E2FDB01}" dt="2025-07-30T08:07:40.290" v="55" actId="20577"/>
        <pc:sldMkLst>
          <pc:docMk/>
          <pc:sldMk cId="997909598" sldId="301"/>
        </pc:sldMkLst>
      </pc:sldChg>
      <pc:sldChg chg="modSp mod">
        <pc:chgData name="Tatiana Casado De Staritzky" userId="3d0c3823-ce91-4f63-8baf-a53775fa1f6b" providerId="ADAL" clId="{5818C803-CB33-4FD3-AA9A-D0DC0E2FDB01}" dt="2025-07-30T08:07:49.700" v="60" actId="20577"/>
        <pc:sldMkLst>
          <pc:docMk/>
          <pc:sldMk cId="1478585645" sldId="305"/>
        </pc:sldMkLst>
      </pc:sldChg>
      <pc:sldChg chg="delSp">
        <pc:chgData name="Tatiana Casado De Staritzky" userId="3d0c3823-ce91-4f63-8baf-a53775fa1f6b" providerId="ADAL" clId="{5818C803-CB33-4FD3-AA9A-D0DC0E2FDB01}" dt="2025-07-30T08:06:26.453" v="46" actId="478"/>
        <pc:sldMkLst>
          <pc:docMk/>
          <pc:sldMk cId="4154713871" sldId="376"/>
        </pc:sldMkLst>
      </pc:sldChg>
      <pc:sldChg chg="del">
        <pc:chgData name="Tatiana Casado De Staritzky" userId="3d0c3823-ce91-4f63-8baf-a53775fa1f6b" providerId="ADAL" clId="{5818C803-CB33-4FD3-AA9A-D0DC0E2FDB01}" dt="2025-07-30T08:07:03.020" v="51" actId="47"/>
        <pc:sldMkLst>
          <pc:docMk/>
          <pc:sldMk cId="3333029664" sldId="395"/>
        </pc:sldMkLst>
      </pc:sldChg>
      <pc:sldChg chg="ord">
        <pc:chgData name="Tatiana Casado De Staritzky" userId="3d0c3823-ce91-4f63-8baf-a53775fa1f6b" providerId="ADAL" clId="{5818C803-CB33-4FD3-AA9A-D0DC0E2FDB01}" dt="2025-07-30T08:03:28.604" v="31"/>
        <pc:sldMkLst>
          <pc:docMk/>
          <pc:sldMk cId="2307425689" sldId="405"/>
        </pc:sldMkLst>
      </pc:sldChg>
      <pc:sldChg chg="ord">
        <pc:chgData name="Tatiana Casado De Staritzky" userId="3d0c3823-ce91-4f63-8baf-a53775fa1f6b" providerId="ADAL" clId="{5818C803-CB33-4FD3-AA9A-D0DC0E2FDB01}" dt="2025-07-30T08:03:12.631" v="29"/>
        <pc:sldMkLst>
          <pc:docMk/>
          <pc:sldMk cId="773166843" sldId="406"/>
        </pc:sldMkLst>
      </pc:sldChg>
      <pc:sldChg chg="ord">
        <pc:chgData name="Tatiana Casado De Staritzky" userId="3d0c3823-ce91-4f63-8baf-a53775fa1f6b" providerId="ADAL" clId="{5818C803-CB33-4FD3-AA9A-D0DC0E2FDB01}" dt="2025-07-30T08:03:30.289" v="33"/>
        <pc:sldMkLst>
          <pc:docMk/>
          <pc:sldMk cId="964709180" sldId="407"/>
        </pc:sldMkLst>
      </pc:sldChg>
      <pc:sldChg chg="modSp mod">
        <pc:chgData name="Tatiana Casado De Staritzky" userId="3d0c3823-ce91-4f63-8baf-a53775fa1f6b" providerId="ADAL" clId="{5818C803-CB33-4FD3-AA9A-D0DC0E2FDB01}" dt="2025-07-30T08:02:44.596" v="25" actId="27636"/>
        <pc:sldMkLst>
          <pc:docMk/>
          <pc:sldMk cId="1852351573" sldId="438"/>
        </pc:sldMkLst>
      </pc:sldChg>
      <pc:sldChg chg="add del">
        <pc:chgData name="Tatiana Casado De Staritzky" userId="3d0c3823-ce91-4f63-8baf-a53775fa1f6b" providerId="ADAL" clId="{5818C803-CB33-4FD3-AA9A-D0DC0E2FDB01}" dt="2025-07-30T08:04:42.396" v="45" actId="47"/>
        <pc:sldMkLst>
          <pc:docMk/>
          <pc:sldMk cId="3656215615" sldId="440"/>
        </pc:sldMkLst>
      </pc:sldChg>
      <pc:sldChg chg="del">
        <pc:chgData name="Tatiana Casado De Staritzky" userId="3d0c3823-ce91-4f63-8baf-a53775fa1f6b" providerId="ADAL" clId="{5818C803-CB33-4FD3-AA9A-D0DC0E2FDB01}" dt="2025-07-30T08:03:49.732" v="36" actId="47"/>
        <pc:sldMkLst>
          <pc:docMk/>
          <pc:sldMk cId="2502789993" sldId="443"/>
        </pc:sldMkLst>
      </pc:sldChg>
      <pc:sldChg chg="ord">
        <pc:chgData name="Tatiana Casado De Staritzky" userId="3d0c3823-ce91-4f63-8baf-a53775fa1f6b" providerId="ADAL" clId="{5818C803-CB33-4FD3-AA9A-D0DC0E2FDB01}" dt="2025-07-30T08:03:36.822" v="35"/>
        <pc:sldMkLst>
          <pc:docMk/>
          <pc:sldMk cId="3583736170" sldId="452"/>
        </pc:sldMkLst>
      </pc:sldChg>
      <pc:sldChg chg="add del">
        <pc:chgData name="Tatiana Casado De Staritzky" userId="3d0c3823-ce91-4f63-8baf-a53775fa1f6b" providerId="ADAL" clId="{5818C803-CB33-4FD3-AA9A-D0DC0E2FDB01}" dt="2025-07-30T08:06:39.755" v="47" actId="47"/>
        <pc:sldMkLst>
          <pc:docMk/>
          <pc:sldMk cId="684110617" sldId="461"/>
        </pc:sldMkLst>
      </pc:sldChg>
      <pc:sldChg chg="add del">
        <pc:chgData name="Tatiana Casado De Staritzky" userId="3d0c3823-ce91-4f63-8baf-a53775fa1f6b" providerId="ADAL" clId="{5818C803-CB33-4FD3-AA9A-D0DC0E2FDB01}" dt="2025-07-30T08:06:40.872" v="48" actId="47"/>
        <pc:sldMkLst>
          <pc:docMk/>
          <pc:sldMk cId="4264401110" sldId="464"/>
        </pc:sldMkLst>
      </pc:sldChg>
      <pc:sldChg chg="del">
        <pc:chgData name="Tatiana Casado De Staritzky" userId="3d0c3823-ce91-4f63-8baf-a53775fa1f6b" providerId="ADAL" clId="{5818C803-CB33-4FD3-AA9A-D0DC0E2FDB01}" dt="2025-07-30T08:07:00.246" v="49" actId="47"/>
        <pc:sldMkLst>
          <pc:docMk/>
          <pc:sldMk cId="1142290895" sldId="465"/>
        </pc:sldMkLst>
      </pc:sldChg>
      <pc:sldChg chg="del">
        <pc:chgData name="Tatiana Casado De Staritzky" userId="3d0c3823-ce91-4f63-8baf-a53775fa1f6b" providerId="ADAL" clId="{5818C803-CB33-4FD3-AA9A-D0DC0E2FDB01}" dt="2025-07-30T08:07:55.042" v="61" actId="47"/>
        <pc:sldMkLst>
          <pc:docMk/>
          <pc:sldMk cId="1142290895" sldId="466"/>
        </pc:sldMkLst>
      </pc:sldChg>
      <pc:sldChg chg="del">
        <pc:chgData name="Tatiana Casado De Staritzky" userId="3d0c3823-ce91-4f63-8baf-a53775fa1f6b" providerId="ADAL" clId="{5818C803-CB33-4FD3-AA9A-D0DC0E2FDB01}" dt="2025-07-30T08:07:01.864" v="50" actId="47"/>
        <pc:sldMkLst>
          <pc:docMk/>
          <pc:sldMk cId="79716839" sldId="468"/>
        </pc:sldMkLst>
      </pc:sldChg>
      <pc:sldChg chg="del">
        <pc:chgData name="Tatiana Casado De Staritzky" userId="3d0c3823-ce91-4f63-8baf-a53775fa1f6b" providerId="ADAL" clId="{5818C803-CB33-4FD3-AA9A-D0DC0E2FDB01}" dt="2025-07-30T08:07:31.706" v="54" actId="47"/>
        <pc:sldMkLst>
          <pc:docMk/>
          <pc:sldMk cId="1132696600" sldId="469"/>
        </pc:sldMkLst>
      </pc:sldChg>
      <pc:sldChg chg="del">
        <pc:chgData name="Tatiana Casado De Staritzky" userId="3d0c3823-ce91-4f63-8baf-a53775fa1f6b" providerId="ADAL" clId="{5818C803-CB33-4FD3-AA9A-D0DC0E2FDB01}" dt="2025-07-30T08:07:59.507" v="62" actId="47"/>
        <pc:sldMkLst>
          <pc:docMk/>
          <pc:sldMk cId="2680225135" sldId="470"/>
        </pc:sldMkLst>
      </pc:sldChg>
      <pc:sldChg chg="del">
        <pc:chgData name="Tatiana Casado De Staritzky" userId="3d0c3823-ce91-4f63-8baf-a53775fa1f6b" providerId="ADAL" clId="{5818C803-CB33-4FD3-AA9A-D0DC0E2FDB01}" dt="2025-07-30T08:08:43.352" v="63" actId="47"/>
        <pc:sldMkLst>
          <pc:docMk/>
          <pc:sldMk cId="2179457340" sldId="474"/>
        </pc:sldMkLst>
      </pc:sldChg>
      <pc:sldChg chg="ord">
        <pc:chgData name="Tatiana Casado De Staritzky" userId="3d0c3823-ce91-4f63-8baf-a53775fa1f6b" providerId="ADAL" clId="{5818C803-CB33-4FD3-AA9A-D0DC0E2FDB01}" dt="2025-07-30T08:03:08.746" v="27"/>
        <pc:sldMkLst>
          <pc:docMk/>
          <pc:sldMk cId="2184979496" sldId="479"/>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tatiana\OneDrive%20-%20Universitat%20de%20les%20Illes%20Balears\TESIS%20FINAL\presentaci&#243;n%20tesis\Nuevo%20Hoja%20de%20c&#225;lculo%20de%20Microsoft%20Excel.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C81A-4872-AF22-0D8677862E6D}"/>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C81A-4872-AF22-0D8677862E6D}"/>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C81A-4872-AF22-0D8677862E6D}"/>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C81A-4872-AF22-0D8677862E6D}"/>
              </c:ext>
            </c:extLst>
          </c:dPt>
          <c:dLbls>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lumMod val="75000"/>
                        <a:lumOff val="25000"/>
                      </a:schemeClr>
                    </a:solidFill>
                    <a:latin typeface="+mn-lt"/>
                    <a:ea typeface="+mn-ea"/>
                    <a:cs typeface="+mn-cs"/>
                  </a:defRPr>
                </a:pPr>
                <a:endParaRPr lang="es-E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Hoja1!$A$1:$A$4</c:f>
              <c:strCache>
                <c:ptCount val="4"/>
                <c:pt idx="0">
                  <c:v>Relationship</c:v>
                </c:pt>
                <c:pt idx="1">
                  <c:v>Client factors</c:v>
                </c:pt>
                <c:pt idx="2">
                  <c:v>Placebo effect</c:v>
                </c:pt>
                <c:pt idx="3">
                  <c:v>Model/technique</c:v>
                </c:pt>
              </c:strCache>
            </c:strRef>
          </c:cat>
          <c:val>
            <c:numRef>
              <c:f>Hoja1!$B$1:$B$4</c:f>
              <c:numCache>
                <c:formatCode>0%</c:formatCode>
                <c:ptCount val="4"/>
                <c:pt idx="0">
                  <c:v>0.3</c:v>
                </c:pt>
                <c:pt idx="1">
                  <c:v>0.4</c:v>
                </c:pt>
                <c:pt idx="2">
                  <c:v>0.15</c:v>
                </c:pt>
                <c:pt idx="3">
                  <c:v>0.15</c:v>
                </c:pt>
              </c:numCache>
            </c:numRef>
          </c:val>
          <c:extLst>
            <c:ext xmlns:c16="http://schemas.microsoft.com/office/drawing/2014/chart" uri="{C3380CC4-5D6E-409C-BE32-E72D297353CC}">
              <c16:uniqueId val="{00000008-C81A-4872-AF22-0D8677862E6D}"/>
            </c:ext>
          </c:extLst>
        </c:ser>
        <c:dLbls>
          <c:dLblPos val="bestFit"/>
          <c:showLegendKey val="0"/>
          <c:showVal val="1"/>
          <c:showCatName val="0"/>
          <c:showSerName val="0"/>
          <c:showPercent val="0"/>
          <c:showBubbleSize val="0"/>
          <c:showLeaderLines val="1"/>
        </c:dLbls>
      </c:pie3DChart>
      <c:spPr>
        <a:noFill/>
        <a:ln>
          <a:noFill/>
        </a:ln>
        <a:effectLst/>
      </c:spPr>
    </c:plotArea>
    <c:legend>
      <c:legendPos val="b"/>
      <c:legendEntry>
        <c:idx val="0"/>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s-ES"/>
          </a:p>
        </c:txPr>
      </c:legendEntry>
      <c:legendEntry>
        <c:idx val="1"/>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s-ES"/>
          </a:p>
        </c:txPr>
      </c:legendEntry>
      <c:legendEntry>
        <c:idx val="2"/>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s-ES"/>
          </a:p>
        </c:txPr>
      </c:legendEntry>
      <c:legendEntry>
        <c:idx val="3"/>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s-ES"/>
          </a:p>
        </c:txPr>
      </c:legendEntry>
      <c:layout>
        <c:manualLayout>
          <c:xMode val="edge"/>
          <c:yMode val="edge"/>
          <c:x val="8.9387580288944501E-2"/>
          <c:y val="0.75466507994838194"/>
          <c:w val="0.85414083452562661"/>
          <c:h val="0.23548259595087725"/>
        </c:manualLayout>
      </c:layout>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image" Target="../media/image2.png"/></Relationships>
</file>

<file path=ppt/diagrams/_rels/data29.xml.rels><?xml version="1.0" encoding="UTF-8" standalone="yes"?>
<Relationships xmlns="http://schemas.openxmlformats.org/package/2006/relationships"><Relationship Id="rId3" Type="http://schemas.openxmlformats.org/officeDocument/2006/relationships/hyperlink" Target="https://doi.org/10.1111/j.1545-5300.2011.01369.x" TargetMode="External"/><Relationship Id="rId2" Type="http://schemas.openxmlformats.org/officeDocument/2006/relationships/hyperlink" Target="https://doi.org/10.1111/j.1545-5300.2009.01270.x" TargetMode="External"/><Relationship Id="rId1" Type="http://schemas.openxmlformats.org/officeDocument/2006/relationships/hyperlink" Target="https://doi.org/10.3390/socsci9070121" TargetMode="External"/><Relationship Id="rId5" Type="http://schemas.openxmlformats.org/officeDocument/2006/relationships/hyperlink" Target="https://doi.org/10.1111/famp.12345" TargetMode="External"/><Relationship Id="rId4" Type="http://schemas.openxmlformats.org/officeDocument/2006/relationships/hyperlink" Target="https://doi.org/10.1111/famp.12089" TargetMode="External"/></Relationships>
</file>

<file path=ppt/diagrams/_rels/drawing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image" Target="../media/image2.png"/></Relationships>
</file>

<file path=ppt/diagrams/_rels/drawing29.xml.rels><?xml version="1.0" encoding="UTF-8" standalone="yes"?>
<Relationships xmlns="http://schemas.openxmlformats.org/package/2006/relationships"><Relationship Id="rId3" Type="http://schemas.openxmlformats.org/officeDocument/2006/relationships/hyperlink" Target="https://doi.org/10.1111/j.1545-5300.2009.01270.x" TargetMode="External"/><Relationship Id="rId2" Type="http://schemas.openxmlformats.org/officeDocument/2006/relationships/hyperlink" Target="https://doi.org/10.1111/famp.12345" TargetMode="External"/><Relationship Id="rId1" Type="http://schemas.openxmlformats.org/officeDocument/2006/relationships/hyperlink" Target="https://doi.org/10.3390/socsci9070121" TargetMode="External"/><Relationship Id="rId5" Type="http://schemas.openxmlformats.org/officeDocument/2006/relationships/hyperlink" Target="https://doi.org/10.1111/famp.12089" TargetMode="External"/><Relationship Id="rId4" Type="http://schemas.openxmlformats.org/officeDocument/2006/relationships/hyperlink" Target="https://doi.org/10.1111/j.1545-5300.2011.01369.x"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570772-D368-4BEF-9A93-990C5583A881}"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s-ES"/>
        </a:p>
      </dgm:t>
    </dgm:pt>
    <dgm:pt modelId="{D606DA4E-AE76-49B2-AC60-CE889EABBEB0}">
      <dgm:prSet/>
      <dgm:spPr/>
      <dgm:t>
        <a:bodyPr/>
        <a:lstStyle/>
        <a:p>
          <a:pPr rtl="0"/>
          <a:r>
            <a:rPr lang="es-ES" b="1" u="none" dirty="0">
              <a:solidFill>
                <a:schemeClr val="accent2">
                  <a:lumMod val="75000"/>
                </a:schemeClr>
              </a:solidFill>
            </a:rPr>
            <a:t>Importancia terminología</a:t>
          </a:r>
        </a:p>
      </dgm:t>
    </dgm:pt>
    <dgm:pt modelId="{0C1DD8F7-6C77-41D5-A10B-3909E025451E}" type="parTrans" cxnId="{2275BB6F-78A7-4B1F-9752-F5112ADF792E}">
      <dgm:prSet/>
      <dgm:spPr/>
      <dgm:t>
        <a:bodyPr/>
        <a:lstStyle/>
        <a:p>
          <a:endParaRPr lang="es-ES"/>
        </a:p>
      </dgm:t>
    </dgm:pt>
    <dgm:pt modelId="{582C2550-21A2-4796-AFFD-47E7A0653E6E}" type="sibTrans" cxnId="{2275BB6F-78A7-4B1F-9752-F5112ADF792E}">
      <dgm:prSet/>
      <dgm:spPr/>
      <dgm:t>
        <a:bodyPr/>
        <a:lstStyle/>
        <a:p>
          <a:endParaRPr lang="es-ES"/>
        </a:p>
      </dgm:t>
    </dgm:pt>
    <dgm:pt modelId="{768E2B0D-7B80-477A-B795-AC32D467C78A}">
      <dgm:prSet/>
      <dgm:spPr/>
      <dgm:t>
        <a:bodyPr/>
        <a:lstStyle/>
        <a:p>
          <a:pPr rtl="0"/>
          <a:r>
            <a:rPr lang="es-ES" b="0" dirty="0">
              <a:solidFill>
                <a:schemeClr val="tx1"/>
              </a:solidFill>
            </a:rPr>
            <a:t>Características habituales</a:t>
          </a:r>
        </a:p>
      </dgm:t>
    </dgm:pt>
    <dgm:pt modelId="{369CE3B6-1995-4F02-A678-22420E58CBEC}" type="parTrans" cxnId="{9A0F6932-13E2-4E8A-B1EB-B40AF1A388FD}">
      <dgm:prSet/>
      <dgm:spPr/>
      <dgm:t>
        <a:bodyPr/>
        <a:lstStyle/>
        <a:p>
          <a:endParaRPr lang="es-ES"/>
        </a:p>
      </dgm:t>
    </dgm:pt>
    <dgm:pt modelId="{69F15C14-6A82-4C43-BD52-6F3770035D13}" type="sibTrans" cxnId="{9A0F6932-13E2-4E8A-B1EB-B40AF1A388FD}">
      <dgm:prSet/>
      <dgm:spPr/>
      <dgm:t>
        <a:bodyPr/>
        <a:lstStyle/>
        <a:p>
          <a:endParaRPr lang="es-ES"/>
        </a:p>
      </dgm:t>
    </dgm:pt>
    <dgm:pt modelId="{D46CDF61-EC31-48F5-9B06-04CF849B071B}">
      <dgm:prSet/>
      <dgm:spPr/>
      <dgm:t>
        <a:bodyPr/>
        <a:lstStyle/>
        <a:p>
          <a:pPr rtl="0"/>
          <a:r>
            <a:rPr lang="es-ES" b="0" dirty="0">
              <a:solidFill>
                <a:schemeClr val="tx1"/>
              </a:solidFill>
            </a:rPr>
            <a:t>Cuestiones relacionales</a:t>
          </a:r>
        </a:p>
      </dgm:t>
    </dgm:pt>
    <dgm:pt modelId="{B692A2BE-5ADD-48FB-86BB-645B45EC73DD}" type="parTrans" cxnId="{AF389951-C342-4097-B376-BD30812848DD}">
      <dgm:prSet/>
      <dgm:spPr/>
      <dgm:t>
        <a:bodyPr/>
        <a:lstStyle/>
        <a:p>
          <a:endParaRPr lang="es-ES"/>
        </a:p>
      </dgm:t>
    </dgm:pt>
    <dgm:pt modelId="{4BCEA282-5374-4C71-A5EA-2EFFF7AE8E14}" type="sibTrans" cxnId="{AF389951-C342-4097-B376-BD30812848DD}">
      <dgm:prSet/>
      <dgm:spPr/>
      <dgm:t>
        <a:bodyPr/>
        <a:lstStyle/>
        <a:p>
          <a:endParaRPr lang="es-ES"/>
        </a:p>
      </dgm:t>
    </dgm:pt>
    <dgm:pt modelId="{5F1B6471-9FD3-4B7A-B7AC-02CC30DC7BF6}">
      <dgm:prSet/>
      <dgm:spPr/>
      <dgm:t>
        <a:bodyPr/>
        <a:lstStyle/>
        <a:p>
          <a:pPr rtl="0"/>
          <a:r>
            <a:rPr lang="es-ES" b="0" dirty="0">
              <a:solidFill>
                <a:schemeClr val="tx1"/>
              </a:solidFill>
            </a:rPr>
            <a:t>Sistemas más amplios</a:t>
          </a:r>
        </a:p>
      </dgm:t>
    </dgm:pt>
    <dgm:pt modelId="{35E48BBC-C543-48F4-A6A6-E45FD3AD0B09}" type="parTrans" cxnId="{6EEDB22E-7BA2-4EF9-B985-CC3B3F4ABA22}">
      <dgm:prSet/>
      <dgm:spPr/>
      <dgm:t>
        <a:bodyPr/>
        <a:lstStyle/>
        <a:p>
          <a:endParaRPr lang="es-ES"/>
        </a:p>
      </dgm:t>
    </dgm:pt>
    <dgm:pt modelId="{5B9D0D3E-E21C-4F16-8392-EBC9B0E8F1A9}" type="sibTrans" cxnId="{6EEDB22E-7BA2-4EF9-B985-CC3B3F4ABA22}">
      <dgm:prSet/>
      <dgm:spPr/>
      <dgm:t>
        <a:bodyPr/>
        <a:lstStyle/>
        <a:p>
          <a:endParaRPr lang="es-ES"/>
        </a:p>
      </dgm:t>
    </dgm:pt>
    <dgm:pt modelId="{5B25909A-50B9-4D14-B04A-149398CBAD84}" type="pres">
      <dgm:prSet presAssocID="{16570772-D368-4BEF-9A93-990C5583A881}" presName="compositeShape" presStyleCnt="0">
        <dgm:presLayoutVars>
          <dgm:dir/>
          <dgm:resizeHandles/>
        </dgm:presLayoutVars>
      </dgm:prSet>
      <dgm:spPr/>
    </dgm:pt>
    <dgm:pt modelId="{D074EDD5-42F6-4824-B11F-4438A32CA69B}" type="pres">
      <dgm:prSet presAssocID="{16570772-D368-4BEF-9A93-990C5583A881}" presName="pyramid" presStyleLbl="node1" presStyleIdx="0" presStyleCnt="1" custLinFactNeighborX="383" custLinFactNeighborY="-1465"/>
      <dgm:spPr/>
    </dgm:pt>
    <dgm:pt modelId="{C8135A49-0C85-4750-935E-ADD78635EF64}" type="pres">
      <dgm:prSet presAssocID="{16570772-D368-4BEF-9A93-990C5583A881}" presName="theList" presStyleCnt="0"/>
      <dgm:spPr/>
    </dgm:pt>
    <dgm:pt modelId="{83B23112-6127-4C90-B415-C2EE59A67E53}" type="pres">
      <dgm:prSet presAssocID="{D606DA4E-AE76-49B2-AC60-CE889EABBEB0}" presName="aNode" presStyleLbl="fgAcc1" presStyleIdx="0" presStyleCnt="4" custScaleX="109499">
        <dgm:presLayoutVars>
          <dgm:bulletEnabled val="1"/>
        </dgm:presLayoutVars>
      </dgm:prSet>
      <dgm:spPr/>
    </dgm:pt>
    <dgm:pt modelId="{EE56326E-7CC9-4D29-AACC-8E2D10272A3B}" type="pres">
      <dgm:prSet presAssocID="{D606DA4E-AE76-49B2-AC60-CE889EABBEB0}" presName="aSpace" presStyleCnt="0"/>
      <dgm:spPr/>
    </dgm:pt>
    <dgm:pt modelId="{D18DC08D-D0FC-407E-AC79-9EE7443E3439}" type="pres">
      <dgm:prSet presAssocID="{768E2B0D-7B80-477A-B795-AC32D467C78A}" presName="aNode" presStyleLbl="fgAcc1" presStyleIdx="1" presStyleCnt="4" custScaleX="109499">
        <dgm:presLayoutVars>
          <dgm:bulletEnabled val="1"/>
        </dgm:presLayoutVars>
      </dgm:prSet>
      <dgm:spPr/>
    </dgm:pt>
    <dgm:pt modelId="{69EC5190-553D-4756-B033-A3B6A9815C5F}" type="pres">
      <dgm:prSet presAssocID="{768E2B0D-7B80-477A-B795-AC32D467C78A}" presName="aSpace" presStyleCnt="0"/>
      <dgm:spPr/>
    </dgm:pt>
    <dgm:pt modelId="{192F2BB2-A238-4054-8733-C2F193519990}" type="pres">
      <dgm:prSet presAssocID="{D46CDF61-EC31-48F5-9B06-04CF849B071B}" presName="aNode" presStyleLbl="fgAcc1" presStyleIdx="2" presStyleCnt="4" custScaleX="112341">
        <dgm:presLayoutVars>
          <dgm:bulletEnabled val="1"/>
        </dgm:presLayoutVars>
      </dgm:prSet>
      <dgm:spPr/>
    </dgm:pt>
    <dgm:pt modelId="{CA714D98-F5CA-4055-832D-2A25A527C832}" type="pres">
      <dgm:prSet presAssocID="{D46CDF61-EC31-48F5-9B06-04CF849B071B}" presName="aSpace" presStyleCnt="0"/>
      <dgm:spPr/>
    </dgm:pt>
    <dgm:pt modelId="{D1468EF0-EC7D-43B7-8D05-9ED1C825217B}" type="pres">
      <dgm:prSet presAssocID="{5F1B6471-9FD3-4B7A-B7AC-02CC30DC7BF6}" presName="aNode" presStyleLbl="fgAcc1" presStyleIdx="3" presStyleCnt="4" custScaleX="112341">
        <dgm:presLayoutVars>
          <dgm:bulletEnabled val="1"/>
        </dgm:presLayoutVars>
      </dgm:prSet>
      <dgm:spPr/>
    </dgm:pt>
    <dgm:pt modelId="{33431C0E-B0A1-4F19-8E5E-057D11FE5F85}" type="pres">
      <dgm:prSet presAssocID="{5F1B6471-9FD3-4B7A-B7AC-02CC30DC7BF6}" presName="aSpace" presStyleCnt="0"/>
      <dgm:spPr/>
    </dgm:pt>
  </dgm:ptLst>
  <dgm:cxnLst>
    <dgm:cxn modelId="{008ADC02-97AC-49E4-9608-09AD85FC1C96}" type="presOf" srcId="{5F1B6471-9FD3-4B7A-B7AC-02CC30DC7BF6}" destId="{D1468EF0-EC7D-43B7-8D05-9ED1C825217B}" srcOrd="0" destOrd="0" presId="urn:microsoft.com/office/officeart/2005/8/layout/pyramid2"/>
    <dgm:cxn modelId="{6EEDB22E-7BA2-4EF9-B985-CC3B3F4ABA22}" srcId="{16570772-D368-4BEF-9A93-990C5583A881}" destId="{5F1B6471-9FD3-4B7A-B7AC-02CC30DC7BF6}" srcOrd="3" destOrd="0" parTransId="{35E48BBC-C543-48F4-A6A6-E45FD3AD0B09}" sibTransId="{5B9D0D3E-E21C-4F16-8392-EBC9B0E8F1A9}"/>
    <dgm:cxn modelId="{9A0F6932-13E2-4E8A-B1EB-B40AF1A388FD}" srcId="{16570772-D368-4BEF-9A93-990C5583A881}" destId="{768E2B0D-7B80-477A-B795-AC32D467C78A}" srcOrd="1" destOrd="0" parTransId="{369CE3B6-1995-4F02-A678-22420E58CBEC}" sibTransId="{69F15C14-6A82-4C43-BD52-6F3770035D13}"/>
    <dgm:cxn modelId="{4BC9783B-32AB-4304-A30E-C4FC5CBD672C}" type="presOf" srcId="{D46CDF61-EC31-48F5-9B06-04CF849B071B}" destId="{192F2BB2-A238-4054-8733-C2F193519990}" srcOrd="0" destOrd="0" presId="urn:microsoft.com/office/officeart/2005/8/layout/pyramid2"/>
    <dgm:cxn modelId="{2275BB6F-78A7-4B1F-9752-F5112ADF792E}" srcId="{16570772-D368-4BEF-9A93-990C5583A881}" destId="{D606DA4E-AE76-49B2-AC60-CE889EABBEB0}" srcOrd="0" destOrd="0" parTransId="{0C1DD8F7-6C77-41D5-A10B-3909E025451E}" sibTransId="{582C2550-21A2-4796-AFFD-47E7A0653E6E}"/>
    <dgm:cxn modelId="{AF389951-C342-4097-B376-BD30812848DD}" srcId="{16570772-D368-4BEF-9A93-990C5583A881}" destId="{D46CDF61-EC31-48F5-9B06-04CF849B071B}" srcOrd="2" destOrd="0" parTransId="{B692A2BE-5ADD-48FB-86BB-645B45EC73DD}" sibTransId="{4BCEA282-5374-4C71-A5EA-2EFFF7AE8E14}"/>
    <dgm:cxn modelId="{237A1A56-AB26-43A4-A542-D0DB721AE01B}" type="presOf" srcId="{768E2B0D-7B80-477A-B795-AC32D467C78A}" destId="{D18DC08D-D0FC-407E-AC79-9EE7443E3439}" srcOrd="0" destOrd="0" presId="urn:microsoft.com/office/officeart/2005/8/layout/pyramid2"/>
    <dgm:cxn modelId="{EF6CDC96-61EF-4B39-935D-3DE67EB38FCC}" type="presOf" srcId="{16570772-D368-4BEF-9A93-990C5583A881}" destId="{5B25909A-50B9-4D14-B04A-149398CBAD84}" srcOrd="0" destOrd="0" presId="urn:microsoft.com/office/officeart/2005/8/layout/pyramid2"/>
    <dgm:cxn modelId="{20D6B0CA-ED50-4A9C-A4AF-CD116211DA1F}" type="presOf" srcId="{D606DA4E-AE76-49B2-AC60-CE889EABBEB0}" destId="{83B23112-6127-4C90-B415-C2EE59A67E53}" srcOrd="0" destOrd="0" presId="urn:microsoft.com/office/officeart/2005/8/layout/pyramid2"/>
    <dgm:cxn modelId="{56E47EA6-3763-49CE-80CD-C9121B09FB75}" type="presParOf" srcId="{5B25909A-50B9-4D14-B04A-149398CBAD84}" destId="{D074EDD5-42F6-4824-B11F-4438A32CA69B}" srcOrd="0" destOrd="0" presId="urn:microsoft.com/office/officeart/2005/8/layout/pyramid2"/>
    <dgm:cxn modelId="{9D2B910E-660D-46F2-A01A-1584D38BD096}" type="presParOf" srcId="{5B25909A-50B9-4D14-B04A-149398CBAD84}" destId="{C8135A49-0C85-4750-935E-ADD78635EF64}" srcOrd="1" destOrd="0" presId="urn:microsoft.com/office/officeart/2005/8/layout/pyramid2"/>
    <dgm:cxn modelId="{070C86E4-B307-4B2B-94DA-A88F95CD283E}" type="presParOf" srcId="{C8135A49-0C85-4750-935E-ADD78635EF64}" destId="{83B23112-6127-4C90-B415-C2EE59A67E53}" srcOrd="0" destOrd="0" presId="urn:microsoft.com/office/officeart/2005/8/layout/pyramid2"/>
    <dgm:cxn modelId="{5661B7E5-AB08-4A45-9F31-FE7ACE0209FD}" type="presParOf" srcId="{C8135A49-0C85-4750-935E-ADD78635EF64}" destId="{EE56326E-7CC9-4D29-AACC-8E2D10272A3B}" srcOrd="1" destOrd="0" presId="urn:microsoft.com/office/officeart/2005/8/layout/pyramid2"/>
    <dgm:cxn modelId="{79BA99A8-EEC5-4CED-BC9D-53C23E952408}" type="presParOf" srcId="{C8135A49-0C85-4750-935E-ADD78635EF64}" destId="{D18DC08D-D0FC-407E-AC79-9EE7443E3439}" srcOrd="2" destOrd="0" presId="urn:microsoft.com/office/officeart/2005/8/layout/pyramid2"/>
    <dgm:cxn modelId="{A59FA64E-FC6B-4B81-AF21-BCB32A700022}" type="presParOf" srcId="{C8135A49-0C85-4750-935E-ADD78635EF64}" destId="{69EC5190-553D-4756-B033-A3B6A9815C5F}" srcOrd="3" destOrd="0" presId="urn:microsoft.com/office/officeart/2005/8/layout/pyramid2"/>
    <dgm:cxn modelId="{F6212188-10CF-4F25-903B-1F080D28E7B3}" type="presParOf" srcId="{C8135A49-0C85-4750-935E-ADD78635EF64}" destId="{192F2BB2-A238-4054-8733-C2F193519990}" srcOrd="4" destOrd="0" presId="urn:microsoft.com/office/officeart/2005/8/layout/pyramid2"/>
    <dgm:cxn modelId="{EE8D5F7E-B572-4A61-AA72-4CEA5DEE5C2E}" type="presParOf" srcId="{C8135A49-0C85-4750-935E-ADD78635EF64}" destId="{CA714D98-F5CA-4055-832D-2A25A527C832}" srcOrd="5" destOrd="0" presId="urn:microsoft.com/office/officeart/2005/8/layout/pyramid2"/>
    <dgm:cxn modelId="{1089EE65-09E0-43A1-A58C-290124E8FD37}" type="presParOf" srcId="{C8135A49-0C85-4750-935E-ADD78635EF64}" destId="{D1468EF0-EC7D-43B7-8D05-9ED1C825217B}" srcOrd="6" destOrd="0" presId="urn:microsoft.com/office/officeart/2005/8/layout/pyramid2"/>
    <dgm:cxn modelId="{7630F34F-17D3-4FBD-BEA6-F0522A903A07}" type="presParOf" srcId="{C8135A49-0C85-4750-935E-ADD78635EF64}" destId="{33431C0E-B0A1-4F19-8E5E-057D11FE5F85}"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A253D03-7D64-4453-979F-B054DEC66B14}" type="doc">
      <dgm:prSet loTypeId="urn:microsoft.com/office/officeart/2005/8/layout/hList7" loCatId="list" qsTypeId="urn:microsoft.com/office/officeart/2005/8/quickstyle/simple1" qsCatId="simple" csTypeId="urn:microsoft.com/office/officeart/2005/8/colors/accent1_2" csCatId="accent1" phldr="1"/>
      <dgm:spPr/>
      <dgm:t>
        <a:bodyPr/>
        <a:lstStyle/>
        <a:p>
          <a:endParaRPr lang="es-ES"/>
        </a:p>
      </dgm:t>
    </dgm:pt>
    <dgm:pt modelId="{A6595D84-9BF1-42C1-B6BE-75C7F303AEE9}">
      <dgm:prSet/>
      <dgm:spPr/>
      <dgm:t>
        <a:bodyPr/>
        <a:lstStyle/>
        <a:p>
          <a:pPr rtl="0"/>
          <a:r>
            <a:rPr lang="es-ES" dirty="0"/>
            <a:t>Coalición de desesperación</a:t>
          </a:r>
        </a:p>
      </dgm:t>
    </dgm:pt>
    <dgm:pt modelId="{4418ED59-84AB-4FE0-B3C2-095D2902E482}" type="parTrans" cxnId="{E78F2656-F0CA-4B7D-87AA-774369F14110}">
      <dgm:prSet/>
      <dgm:spPr/>
      <dgm:t>
        <a:bodyPr/>
        <a:lstStyle/>
        <a:p>
          <a:endParaRPr lang="es-ES"/>
        </a:p>
      </dgm:t>
    </dgm:pt>
    <dgm:pt modelId="{724BBE9B-80F9-4D7F-9EB9-02242359075B}" type="sibTrans" cxnId="{E78F2656-F0CA-4B7D-87AA-774369F14110}">
      <dgm:prSet/>
      <dgm:spPr/>
      <dgm:t>
        <a:bodyPr/>
        <a:lstStyle/>
        <a:p>
          <a:endParaRPr lang="es-ES"/>
        </a:p>
      </dgm:t>
    </dgm:pt>
    <dgm:pt modelId="{36DF2514-A91E-467A-93F7-40132574F2C8}">
      <dgm:prSet/>
      <dgm:spPr/>
      <dgm:t>
        <a:bodyPr/>
        <a:lstStyle/>
        <a:p>
          <a:pPr rtl="0"/>
          <a:r>
            <a:rPr lang="es-ES" dirty="0"/>
            <a:t>Excesiva burocracia y dificultades de coordinación</a:t>
          </a:r>
        </a:p>
      </dgm:t>
    </dgm:pt>
    <dgm:pt modelId="{B6417FB3-099F-4899-8F9B-6F9CDAF9A261}" type="parTrans" cxnId="{8C4D9201-8EF3-4571-A5E0-E0D22896EBD8}">
      <dgm:prSet/>
      <dgm:spPr/>
      <dgm:t>
        <a:bodyPr/>
        <a:lstStyle/>
        <a:p>
          <a:endParaRPr lang="es-ES"/>
        </a:p>
      </dgm:t>
    </dgm:pt>
    <dgm:pt modelId="{E94CAEA3-881C-4663-8521-32DA3559E349}" type="sibTrans" cxnId="{8C4D9201-8EF3-4571-A5E0-E0D22896EBD8}">
      <dgm:prSet/>
      <dgm:spPr/>
      <dgm:t>
        <a:bodyPr/>
        <a:lstStyle/>
        <a:p>
          <a:endParaRPr lang="es-ES"/>
        </a:p>
      </dgm:t>
    </dgm:pt>
    <dgm:pt modelId="{111C5F65-46AD-4B0D-A8C9-F7AF8F44D262}">
      <dgm:prSet/>
      <dgm:spPr/>
      <dgm:t>
        <a:bodyPr/>
        <a:lstStyle/>
        <a:p>
          <a:pPr rtl="0"/>
          <a:r>
            <a:rPr lang="es-ES" dirty="0"/>
            <a:t>Elevada carga de trabajo</a:t>
          </a:r>
        </a:p>
      </dgm:t>
    </dgm:pt>
    <dgm:pt modelId="{B5F7570E-420A-467B-A559-4363D3DC1381}" type="parTrans" cxnId="{CCD87DFF-A713-4D48-87CE-F5E9C9A28CA0}">
      <dgm:prSet/>
      <dgm:spPr/>
      <dgm:t>
        <a:bodyPr/>
        <a:lstStyle/>
        <a:p>
          <a:endParaRPr lang="es-ES"/>
        </a:p>
      </dgm:t>
    </dgm:pt>
    <dgm:pt modelId="{3DEB7F03-F888-4ABE-BCFE-71A977FD14B0}" type="sibTrans" cxnId="{CCD87DFF-A713-4D48-87CE-F5E9C9A28CA0}">
      <dgm:prSet/>
      <dgm:spPr/>
      <dgm:t>
        <a:bodyPr/>
        <a:lstStyle/>
        <a:p>
          <a:endParaRPr lang="es-ES"/>
        </a:p>
      </dgm:t>
    </dgm:pt>
    <dgm:pt modelId="{A69796B6-10FE-444C-937C-FB0242F5CA57}" type="pres">
      <dgm:prSet presAssocID="{5A253D03-7D64-4453-979F-B054DEC66B14}" presName="Name0" presStyleCnt="0">
        <dgm:presLayoutVars>
          <dgm:dir/>
          <dgm:resizeHandles val="exact"/>
        </dgm:presLayoutVars>
      </dgm:prSet>
      <dgm:spPr/>
    </dgm:pt>
    <dgm:pt modelId="{A606517C-2D84-42D4-B7AF-754036424855}" type="pres">
      <dgm:prSet presAssocID="{5A253D03-7D64-4453-979F-B054DEC66B14}" presName="fgShape" presStyleLbl="fgShp" presStyleIdx="0" presStyleCnt="1" custScaleY="148427" custLinFactNeighborX="453" custLinFactNeighborY="6032"/>
      <dgm:spPr/>
    </dgm:pt>
    <dgm:pt modelId="{98BDDA84-42CD-4A2D-AFAC-8B879E2E42B1}" type="pres">
      <dgm:prSet presAssocID="{5A253D03-7D64-4453-979F-B054DEC66B14}" presName="linComp" presStyleCnt="0"/>
      <dgm:spPr/>
    </dgm:pt>
    <dgm:pt modelId="{02F82CD7-6244-4C9D-AC12-B58484B46739}" type="pres">
      <dgm:prSet presAssocID="{A6595D84-9BF1-42C1-B6BE-75C7F303AEE9}" presName="compNode" presStyleCnt="0"/>
      <dgm:spPr/>
    </dgm:pt>
    <dgm:pt modelId="{335D4C8F-A9A6-4786-A7E5-0B2EF2F0CCF8}" type="pres">
      <dgm:prSet presAssocID="{A6595D84-9BF1-42C1-B6BE-75C7F303AEE9}" presName="bkgdShape" presStyleLbl="node1" presStyleIdx="0" presStyleCnt="3"/>
      <dgm:spPr/>
    </dgm:pt>
    <dgm:pt modelId="{02535712-2F72-4D16-A848-BB0C1B1405CB}" type="pres">
      <dgm:prSet presAssocID="{A6595D84-9BF1-42C1-B6BE-75C7F303AEE9}" presName="nodeTx" presStyleLbl="node1" presStyleIdx="0" presStyleCnt="3">
        <dgm:presLayoutVars>
          <dgm:bulletEnabled val="1"/>
        </dgm:presLayoutVars>
      </dgm:prSet>
      <dgm:spPr/>
    </dgm:pt>
    <dgm:pt modelId="{DC679CD0-740D-44A1-B2F4-284D8B0FFA9B}" type="pres">
      <dgm:prSet presAssocID="{A6595D84-9BF1-42C1-B6BE-75C7F303AEE9}" presName="invisiNode" presStyleLbl="node1" presStyleIdx="0" presStyleCnt="3"/>
      <dgm:spPr/>
    </dgm:pt>
    <dgm:pt modelId="{B9CC3DBD-642C-45FB-A47B-7D5683E2ACDB}" type="pres">
      <dgm:prSet presAssocID="{A6595D84-9BF1-42C1-B6BE-75C7F303AEE9}" presName="imagNode" presStyleLbl="fgImgPlace1" presStyleIdx="0" presStyleCnt="3"/>
      <dgm:spPr>
        <a:blipFill rotWithShape="1">
          <a:blip xmlns:r="http://schemas.openxmlformats.org/officeDocument/2006/relationships" r:embed="rId1"/>
          <a:stretch>
            <a:fillRect/>
          </a:stretch>
        </a:blipFill>
      </dgm:spPr>
    </dgm:pt>
    <dgm:pt modelId="{27619D8F-2046-4568-80E7-79EB27EEBE65}" type="pres">
      <dgm:prSet presAssocID="{724BBE9B-80F9-4D7F-9EB9-02242359075B}" presName="sibTrans" presStyleLbl="sibTrans2D1" presStyleIdx="0" presStyleCnt="0"/>
      <dgm:spPr/>
    </dgm:pt>
    <dgm:pt modelId="{FB0D4210-E60B-4CCC-83AC-17E4A3CEA1D2}" type="pres">
      <dgm:prSet presAssocID="{36DF2514-A91E-467A-93F7-40132574F2C8}" presName="compNode" presStyleCnt="0"/>
      <dgm:spPr/>
    </dgm:pt>
    <dgm:pt modelId="{DAB2754E-6E96-4BAB-B45E-171B3D2FBA9D}" type="pres">
      <dgm:prSet presAssocID="{36DF2514-A91E-467A-93F7-40132574F2C8}" presName="bkgdShape" presStyleLbl="node1" presStyleIdx="1" presStyleCnt="3"/>
      <dgm:spPr/>
    </dgm:pt>
    <dgm:pt modelId="{9E7E269A-BEB7-44E7-90AB-5B38A43C7DD6}" type="pres">
      <dgm:prSet presAssocID="{36DF2514-A91E-467A-93F7-40132574F2C8}" presName="nodeTx" presStyleLbl="node1" presStyleIdx="1" presStyleCnt="3">
        <dgm:presLayoutVars>
          <dgm:bulletEnabled val="1"/>
        </dgm:presLayoutVars>
      </dgm:prSet>
      <dgm:spPr/>
    </dgm:pt>
    <dgm:pt modelId="{23A99FB2-187A-4860-932C-076D11CE6F47}" type="pres">
      <dgm:prSet presAssocID="{36DF2514-A91E-467A-93F7-40132574F2C8}" presName="invisiNode" presStyleLbl="node1" presStyleIdx="1" presStyleCnt="3"/>
      <dgm:spPr/>
    </dgm:pt>
    <dgm:pt modelId="{83CC370C-AFD1-49F6-AC68-6195595F738B}" type="pres">
      <dgm:prSet presAssocID="{36DF2514-A91E-467A-93F7-40132574F2C8}"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17000" r="-17000"/>
          </a:stretch>
        </a:blipFill>
      </dgm:spPr>
    </dgm:pt>
    <dgm:pt modelId="{5BC6BB64-427A-49CB-985C-7F0CD06C86F4}" type="pres">
      <dgm:prSet presAssocID="{E94CAEA3-881C-4663-8521-32DA3559E349}" presName="sibTrans" presStyleLbl="sibTrans2D1" presStyleIdx="0" presStyleCnt="0"/>
      <dgm:spPr/>
    </dgm:pt>
    <dgm:pt modelId="{1E1D966E-CEC9-4B8F-AA96-16F70B3DAFA3}" type="pres">
      <dgm:prSet presAssocID="{111C5F65-46AD-4B0D-A8C9-F7AF8F44D262}" presName="compNode" presStyleCnt="0"/>
      <dgm:spPr/>
    </dgm:pt>
    <dgm:pt modelId="{612AECD0-86B3-42E0-8BBF-0BC7AAD52764}" type="pres">
      <dgm:prSet presAssocID="{111C5F65-46AD-4B0D-A8C9-F7AF8F44D262}" presName="bkgdShape" presStyleLbl="node1" presStyleIdx="2" presStyleCnt="3"/>
      <dgm:spPr/>
    </dgm:pt>
    <dgm:pt modelId="{FD1B2592-36F9-4DD5-B03E-9B35AE4578BA}" type="pres">
      <dgm:prSet presAssocID="{111C5F65-46AD-4B0D-A8C9-F7AF8F44D262}" presName="nodeTx" presStyleLbl="node1" presStyleIdx="2" presStyleCnt="3">
        <dgm:presLayoutVars>
          <dgm:bulletEnabled val="1"/>
        </dgm:presLayoutVars>
      </dgm:prSet>
      <dgm:spPr/>
    </dgm:pt>
    <dgm:pt modelId="{2CECBBD3-E1B2-4456-80B9-3B9AE0F7B3CD}" type="pres">
      <dgm:prSet presAssocID="{111C5F65-46AD-4B0D-A8C9-F7AF8F44D262}" presName="invisiNode" presStyleLbl="node1" presStyleIdx="2" presStyleCnt="3"/>
      <dgm:spPr/>
    </dgm:pt>
    <dgm:pt modelId="{FA0DAA0C-5476-4CA0-B065-37576FECD88C}" type="pres">
      <dgm:prSet presAssocID="{111C5F65-46AD-4B0D-A8C9-F7AF8F44D262}" presName="imagNode"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dgm:spPr>
    </dgm:pt>
  </dgm:ptLst>
  <dgm:cxnLst>
    <dgm:cxn modelId="{8C4D9201-8EF3-4571-A5E0-E0D22896EBD8}" srcId="{5A253D03-7D64-4453-979F-B054DEC66B14}" destId="{36DF2514-A91E-467A-93F7-40132574F2C8}" srcOrd="1" destOrd="0" parTransId="{B6417FB3-099F-4899-8F9B-6F9CDAF9A261}" sibTransId="{E94CAEA3-881C-4663-8521-32DA3559E349}"/>
    <dgm:cxn modelId="{E78F2656-F0CA-4B7D-87AA-774369F14110}" srcId="{5A253D03-7D64-4453-979F-B054DEC66B14}" destId="{A6595D84-9BF1-42C1-B6BE-75C7F303AEE9}" srcOrd="0" destOrd="0" parTransId="{4418ED59-84AB-4FE0-B3C2-095D2902E482}" sibTransId="{724BBE9B-80F9-4D7F-9EB9-02242359075B}"/>
    <dgm:cxn modelId="{4FCAFD7B-DA4B-4601-B025-1F9AB74CD045}" type="presOf" srcId="{E94CAEA3-881C-4663-8521-32DA3559E349}" destId="{5BC6BB64-427A-49CB-985C-7F0CD06C86F4}" srcOrd="0" destOrd="0" presId="urn:microsoft.com/office/officeart/2005/8/layout/hList7"/>
    <dgm:cxn modelId="{38F62A8C-0508-44D2-BC1D-C77AFB49A52D}" type="presOf" srcId="{724BBE9B-80F9-4D7F-9EB9-02242359075B}" destId="{27619D8F-2046-4568-80E7-79EB27EEBE65}" srcOrd="0" destOrd="0" presId="urn:microsoft.com/office/officeart/2005/8/layout/hList7"/>
    <dgm:cxn modelId="{603C76A7-73C2-43A7-B554-A08477D6322E}" type="presOf" srcId="{111C5F65-46AD-4B0D-A8C9-F7AF8F44D262}" destId="{FD1B2592-36F9-4DD5-B03E-9B35AE4578BA}" srcOrd="1" destOrd="0" presId="urn:microsoft.com/office/officeart/2005/8/layout/hList7"/>
    <dgm:cxn modelId="{853DDAAE-8745-4ACB-AA0B-6A6BFA3D1313}" type="presOf" srcId="{5A253D03-7D64-4453-979F-B054DEC66B14}" destId="{A69796B6-10FE-444C-937C-FB0242F5CA57}" srcOrd="0" destOrd="0" presId="urn:microsoft.com/office/officeart/2005/8/layout/hList7"/>
    <dgm:cxn modelId="{EC274EC9-8C88-485D-A523-9BCEDCBF7E89}" type="presOf" srcId="{36DF2514-A91E-467A-93F7-40132574F2C8}" destId="{9E7E269A-BEB7-44E7-90AB-5B38A43C7DD6}" srcOrd="1" destOrd="0" presId="urn:microsoft.com/office/officeart/2005/8/layout/hList7"/>
    <dgm:cxn modelId="{8D5664CE-79DE-4F86-9A0C-756C331B2854}" type="presOf" srcId="{A6595D84-9BF1-42C1-B6BE-75C7F303AEE9}" destId="{335D4C8F-A9A6-4786-A7E5-0B2EF2F0CCF8}" srcOrd="0" destOrd="0" presId="urn:microsoft.com/office/officeart/2005/8/layout/hList7"/>
    <dgm:cxn modelId="{4F1D3FDA-3D82-4110-9D41-560B3DB95E98}" type="presOf" srcId="{36DF2514-A91E-467A-93F7-40132574F2C8}" destId="{DAB2754E-6E96-4BAB-B45E-171B3D2FBA9D}" srcOrd="0" destOrd="0" presId="urn:microsoft.com/office/officeart/2005/8/layout/hList7"/>
    <dgm:cxn modelId="{378A1EE4-9BE7-4213-B780-FC6A36B3DC97}" type="presOf" srcId="{A6595D84-9BF1-42C1-B6BE-75C7F303AEE9}" destId="{02535712-2F72-4D16-A848-BB0C1B1405CB}" srcOrd="1" destOrd="0" presId="urn:microsoft.com/office/officeart/2005/8/layout/hList7"/>
    <dgm:cxn modelId="{E08F7FEE-DA3A-49A5-89E4-E9C95BA70993}" type="presOf" srcId="{111C5F65-46AD-4B0D-A8C9-F7AF8F44D262}" destId="{612AECD0-86B3-42E0-8BBF-0BC7AAD52764}" srcOrd="0" destOrd="0" presId="urn:microsoft.com/office/officeart/2005/8/layout/hList7"/>
    <dgm:cxn modelId="{CCD87DFF-A713-4D48-87CE-F5E9C9A28CA0}" srcId="{5A253D03-7D64-4453-979F-B054DEC66B14}" destId="{111C5F65-46AD-4B0D-A8C9-F7AF8F44D262}" srcOrd="2" destOrd="0" parTransId="{B5F7570E-420A-467B-A559-4363D3DC1381}" sibTransId="{3DEB7F03-F888-4ABE-BCFE-71A977FD14B0}"/>
    <dgm:cxn modelId="{1E444787-3AEE-4D13-92AF-90AC6F949DAD}" type="presParOf" srcId="{A69796B6-10FE-444C-937C-FB0242F5CA57}" destId="{A606517C-2D84-42D4-B7AF-754036424855}" srcOrd="0" destOrd="0" presId="urn:microsoft.com/office/officeart/2005/8/layout/hList7"/>
    <dgm:cxn modelId="{D38EB3A8-A995-470E-B95E-7ED96F69631E}" type="presParOf" srcId="{A69796B6-10FE-444C-937C-FB0242F5CA57}" destId="{98BDDA84-42CD-4A2D-AFAC-8B879E2E42B1}" srcOrd="1" destOrd="0" presId="urn:microsoft.com/office/officeart/2005/8/layout/hList7"/>
    <dgm:cxn modelId="{781171BD-A0D4-411F-9AF3-B3DF2A03AEC8}" type="presParOf" srcId="{98BDDA84-42CD-4A2D-AFAC-8B879E2E42B1}" destId="{02F82CD7-6244-4C9D-AC12-B58484B46739}" srcOrd="0" destOrd="0" presId="urn:microsoft.com/office/officeart/2005/8/layout/hList7"/>
    <dgm:cxn modelId="{89AD7CB5-84AE-4B73-9DCF-07DB2669EF3C}" type="presParOf" srcId="{02F82CD7-6244-4C9D-AC12-B58484B46739}" destId="{335D4C8F-A9A6-4786-A7E5-0B2EF2F0CCF8}" srcOrd="0" destOrd="0" presId="urn:microsoft.com/office/officeart/2005/8/layout/hList7"/>
    <dgm:cxn modelId="{F8A0A952-39B2-4FDB-8471-823CAA31E9B8}" type="presParOf" srcId="{02F82CD7-6244-4C9D-AC12-B58484B46739}" destId="{02535712-2F72-4D16-A848-BB0C1B1405CB}" srcOrd="1" destOrd="0" presId="urn:microsoft.com/office/officeart/2005/8/layout/hList7"/>
    <dgm:cxn modelId="{7713B330-F007-4C14-B35B-92A85585B55B}" type="presParOf" srcId="{02F82CD7-6244-4C9D-AC12-B58484B46739}" destId="{DC679CD0-740D-44A1-B2F4-284D8B0FFA9B}" srcOrd="2" destOrd="0" presId="urn:microsoft.com/office/officeart/2005/8/layout/hList7"/>
    <dgm:cxn modelId="{FEED2019-68DF-4395-8A0C-9ABBD86D61B5}" type="presParOf" srcId="{02F82CD7-6244-4C9D-AC12-B58484B46739}" destId="{B9CC3DBD-642C-45FB-A47B-7D5683E2ACDB}" srcOrd="3" destOrd="0" presId="urn:microsoft.com/office/officeart/2005/8/layout/hList7"/>
    <dgm:cxn modelId="{D990A15D-745D-4B3F-8A51-B4DE21C94C12}" type="presParOf" srcId="{98BDDA84-42CD-4A2D-AFAC-8B879E2E42B1}" destId="{27619D8F-2046-4568-80E7-79EB27EEBE65}" srcOrd="1" destOrd="0" presId="urn:microsoft.com/office/officeart/2005/8/layout/hList7"/>
    <dgm:cxn modelId="{F6F76479-6575-45EC-BA0C-BC6AC02BF280}" type="presParOf" srcId="{98BDDA84-42CD-4A2D-AFAC-8B879E2E42B1}" destId="{FB0D4210-E60B-4CCC-83AC-17E4A3CEA1D2}" srcOrd="2" destOrd="0" presId="urn:microsoft.com/office/officeart/2005/8/layout/hList7"/>
    <dgm:cxn modelId="{BE5E8332-4577-4242-9B44-E816006B2115}" type="presParOf" srcId="{FB0D4210-E60B-4CCC-83AC-17E4A3CEA1D2}" destId="{DAB2754E-6E96-4BAB-B45E-171B3D2FBA9D}" srcOrd="0" destOrd="0" presId="urn:microsoft.com/office/officeart/2005/8/layout/hList7"/>
    <dgm:cxn modelId="{BC025A19-A6C4-4F6D-B1CC-318FC1BC4795}" type="presParOf" srcId="{FB0D4210-E60B-4CCC-83AC-17E4A3CEA1D2}" destId="{9E7E269A-BEB7-44E7-90AB-5B38A43C7DD6}" srcOrd="1" destOrd="0" presId="urn:microsoft.com/office/officeart/2005/8/layout/hList7"/>
    <dgm:cxn modelId="{5C6782AF-9D51-4E32-971B-E6DAC2B1D8AE}" type="presParOf" srcId="{FB0D4210-E60B-4CCC-83AC-17E4A3CEA1D2}" destId="{23A99FB2-187A-4860-932C-076D11CE6F47}" srcOrd="2" destOrd="0" presId="urn:microsoft.com/office/officeart/2005/8/layout/hList7"/>
    <dgm:cxn modelId="{7289149C-2B48-4D6D-85C1-A6685459ECDF}" type="presParOf" srcId="{FB0D4210-E60B-4CCC-83AC-17E4A3CEA1D2}" destId="{83CC370C-AFD1-49F6-AC68-6195595F738B}" srcOrd="3" destOrd="0" presId="urn:microsoft.com/office/officeart/2005/8/layout/hList7"/>
    <dgm:cxn modelId="{594E05CE-A738-4FF5-AE95-B59F60FE1A65}" type="presParOf" srcId="{98BDDA84-42CD-4A2D-AFAC-8B879E2E42B1}" destId="{5BC6BB64-427A-49CB-985C-7F0CD06C86F4}" srcOrd="3" destOrd="0" presId="urn:microsoft.com/office/officeart/2005/8/layout/hList7"/>
    <dgm:cxn modelId="{5E21971D-912E-4769-981C-F81F6EEB89B8}" type="presParOf" srcId="{98BDDA84-42CD-4A2D-AFAC-8B879E2E42B1}" destId="{1E1D966E-CEC9-4B8F-AA96-16F70B3DAFA3}" srcOrd="4" destOrd="0" presId="urn:microsoft.com/office/officeart/2005/8/layout/hList7"/>
    <dgm:cxn modelId="{078C4196-F64C-493E-B404-2D7C30EBD2BE}" type="presParOf" srcId="{1E1D966E-CEC9-4B8F-AA96-16F70B3DAFA3}" destId="{612AECD0-86B3-42E0-8BBF-0BC7AAD52764}" srcOrd="0" destOrd="0" presId="urn:microsoft.com/office/officeart/2005/8/layout/hList7"/>
    <dgm:cxn modelId="{6935F5B0-B648-44A8-B3BF-C356C7039028}" type="presParOf" srcId="{1E1D966E-CEC9-4B8F-AA96-16F70B3DAFA3}" destId="{FD1B2592-36F9-4DD5-B03E-9B35AE4578BA}" srcOrd="1" destOrd="0" presId="urn:microsoft.com/office/officeart/2005/8/layout/hList7"/>
    <dgm:cxn modelId="{A1DE3D9F-748C-4E6D-98B4-1C2ADF032B88}" type="presParOf" srcId="{1E1D966E-CEC9-4B8F-AA96-16F70B3DAFA3}" destId="{2CECBBD3-E1B2-4456-80B9-3B9AE0F7B3CD}" srcOrd="2" destOrd="0" presId="urn:microsoft.com/office/officeart/2005/8/layout/hList7"/>
    <dgm:cxn modelId="{7EA98F93-B32A-48D5-9DDC-AF61D2E212C0}" type="presParOf" srcId="{1E1D966E-CEC9-4B8F-AA96-16F70B3DAFA3}" destId="{FA0DAA0C-5476-4CA0-B065-37576FECD88C}"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7E6E062-7D00-4904-886B-7095C04652D5}"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ES"/>
        </a:p>
      </dgm:t>
    </dgm:pt>
    <dgm:pt modelId="{A1979CD2-6488-4DD9-9FBF-787A8F99EB52}">
      <dgm:prSet/>
      <dgm:spPr/>
      <dgm:t>
        <a:bodyPr/>
        <a:lstStyle/>
        <a:p>
          <a:pPr rtl="0"/>
          <a:r>
            <a:rPr lang="es-ES" dirty="0"/>
            <a:t>Postulados teóricos</a:t>
          </a:r>
        </a:p>
      </dgm:t>
    </dgm:pt>
    <dgm:pt modelId="{CFB95348-AF4E-4051-96D1-599B7B4FD1E5}" type="parTrans" cxnId="{CE067C29-D673-4F86-884A-557E1C803C08}">
      <dgm:prSet/>
      <dgm:spPr/>
      <dgm:t>
        <a:bodyPr/>
        <a:lstStyle/>
        <a:p>
          <a:endParaRPr lang="es-ES"/>
        </a:p>
      </dgm:t>
    </dgm:pt>
    <dgm:pt modelId="{7F714F35-2FD4-4920-A3C2-2E306A6C0B24}" type="sibTrans" cxnId="{CE067C29-D673-4F86-884A-557E1C803C08}">
      <dgm:prSet/>
      <dgm:spPr/>
      <dgm:t>
        <a:bodyPr/>
        <a:lstStyle/>
        <a:p>
          <a:endParaRPr lang="es-ES"/>
        </a:p>
      </dgm:t>
    </dgm:pt>
    <dgm:pt modelId="{B8ED0B3C-F957-46ED-B891-D254B99FE548}">
      <dgm:prSet/>
      <dgm:spPr/>
      <dgm:t>
        <a:bodyPr/>
        <a:lstStyle/>
        <a:p>
          <a:pPr algn="l" rtl="0"/>
          <a:r>
            <a:rPr lang="es-ES" b="1" u="none" dirty="0">
              <a:solidFill>
                <a:schemeClr val="accent2">
                  <a:lumMod val="75000"/>
                </a:schemeClr>
              </a:solidFill>
            </a:rPr>
            <a:t>Paradigma </a:t>
          </a:r>
          <a:r>
            <a:rPr lang="es-ES" b="1" u="none" dirty="0" err="1">
              <a:solidFill>
                <a:schemeClr val="accent2">
                  <a:lumMod val="75000"/>
                </a:schemeClr>
              </a:solidFill>
            </a:rPr>
            <a:t>post-estructuralista</a:t>
          </a:r>
          <a:endParaRPr lang="es-ES" b="1" u="none" dirty="0">
            <a:solidFill>
              <a:schemeClr val="accent2">
                <a:lumMod val="75000"/>
              </a:schemeClr>
            </a:solidFill>
          </a:endParaRPr>
        </a:p>
      </dgm:t>
    </dgm:pt>
    <dgm:pt modelId="{1AFBEB12-F58F-4550-9142-15ED0ECED824}" type="parTrans" cxnId="{9C98C40D-E371-441F-B234-1533AB648574}">
      <dgm:prSet/>
      <dgm:spPr/>
      <dgm:t>
        <a:bodyPr/>
        <a:lstStyle/>
        <a:p>
          <a:endParaRPr lang="es-ES"/>
        </a:p>
      </dgm:t>
    </dgm:pt>
    <dgm:pt modelId="{2B42CB26-D7AC-4E5D-B3CE-4156CA70E425}" type="sibTrans" cxnId="{9C98C40D-E371-441F-B234-1533AB648574}">
      <dgm:prSet/>
      <dgm:spPr/>
      <dgm:t>
        <a:bodyPr/>
        <a:lstStyle/>
        <a:p>
          <a:endParaRPr lang="es-ES"/>
        </a:p>
      </dgm:t>
    </dgm:pt>
    <dgm:pt modelId="{0D20C4B9-F096-456B-9F30-0F5455B7F1B1}">
      <dgm:prSet/>
      <dgm:spPr/>
      <dgm:t>
        <a:bodyPr/>
        <a:lstStyle/>
        <a:p>
          <a:pPr rtl="0"/>
          <a:r>
            <a:rPr lang="es-ES" dirty="0"/>
            <a:t>Factores comunes</a:t>
          </a:r>
        </a:p>
      </dgm:t>
    </dgm:pt>
    <dgm:pt modelId="{FDB6232E-8BBD-4B64-9272-CB8157E76240}" type="parTrans" cxnId="{677A3F8B-E6E5-4BC3-8B80-584DB0A4F209}">
      <dgm:prSet/>
      <dgm:spPr/>
      <dgm:t>
        <a:bodyPr/>
        <a:lstStyle/>
        <a:p>
          <a:endParaRPr lang="es-ES"/>
        </a:p>
      </dgm:t>
    </dgm:pt>
    <dgm:pt modelId="{04D5B9BA-B2BC-48DC-9BFD-4F1DC78E4213}" type="sibTrans" cxnId="{677A3F8B-E6E5-4BC3-8B80-584DB0A4F209}">
      <dgm:prSet/>
      <dgm:spPr/>
      <dgm:t>
        <a:bodyPr/>
        <a:lstStyle/>
        <a:p>
          <a:endParaRPr lang="es-ES"/>
        </a:p>
      </dgm:t>
    </dgm:pt>
    <dgm:pt modelId="{D592AA13-F234-4A7D-9F1B-C1D974D088B8}" type="pres">
      <dgm:prSet presAssocID="{C7E6E062-7D00-4904-886B-7095C04652D5}" presName="diagram" presStyleCnt="0">
        <dgm:presLayoutVars>
          <dgm:chPref val="1"/>
          <dgm:dir/>
          <dgm:animOne val="branch"/>
          <dgm:animLvl val="lvl"/>
          <dgm:resizeHandles/>
        </dgm:presLayoutVars>
      </dgm:prSet>
      <dgm:spPr/>
    </dgm:pt>
    <dgm:pt modelId="{782B6290-AAD6-449F-A38C-3F8DF0A4AD16}" type="pres">
      <dgm:prSet presAssocID="{A1979CD2-6488-4DD9-9FBF-787A8F99EB52}" presName="root" presStyleCnt="0"/>
      <dgm:spPr/>
    </dgm:pt>
    <dgm:pt modelId="{8F1FE0C1-CEA7-49A5-A465-B1C5A9E482F5}" type="pres">
      <dgm:prSet presAssocID="{A1979CD2-6488-4DD9-9FBF-787A8F99EB52}" presName="rootComposite" presStyleCnt="0"/>
      <dgm:spPr/>
    </dgm:pt>
    <dgm:pt modelId="{1FE7A3F8-23F0-4D53-9A3F-EF189897AD90}" type="pres">
      <dgm:prSet presAssocID="{A1979CD2-6488-4DD9-9FBF-787A8F99EB52}" presName="rootText" presStyleLbl="node1" presStyleIdx="0" presStyleCnt="1" custScaleX="236110"/>
      <dgm:spPr/>
    </dgm:pt>
    <dgm:pt modelId="{6C1D6C8F-19F4-40F3-993E-77C717104F51}" type="pres">
      <dgm:prSet presAssocID="{A1979CD2-6488-4DD9-9FBF-787A8F99EB52}" presName="rootConnector" presStyleLbl="node1" presStyleIdx="0" presStyleCnt="1"/>
      <dgm:spPr/>
    </dgm:pt>
    <dgm:pt modelId="{B20D3C10-A09F-4032-BC00-0D51E3DB857D}" type="pres">
      <dgm:prSet presAssocID="{A1979CD2-6488-4DD9-9FBF-787A8F99EB52}" presName="childShape" presStyleCnt="0"/>
      <dgm:spPr/>
    </dgm:pt>
    <dgm:pt modelId="{2BE1118E-8A52-4A88-9A51-A2F2629CBCE8}" type="pres">
      <dgm:prSet presAssocID="{1AFBEB12-F58F-4550-9142-15ED0ECED824}" presName="Name13" presStyleLbl="parChTrans1D2" presStyleIdx="0" presStyleCnt="2"/>
      <dgm:spPr/>
    </dgm:pt>
    <dgm:pt modelId="{03F527BA-CB3C-4873-962C-834C6814E662}" type="pres">
      <dgm:prSet presAssocID="{B8ED0B3C-F957-46ED-B891-D254B99FE548}" presName="childText" presStyleLbl="bgAcc1" presStyleIdx="0" presStyleCnt="2" custScaleX="319519">
        <dgm:presLayoutVars>
          <dgm:bulletEnabled val="1"/>
        </dgm:presLayoutVars>
      </dgm:prSet>
      <dgm:spPr/>
    </dgm:pt>
    <dgm:pt modelId="{5247682B-3E28-4CDC-A27B-92F1911872BD}" type="pres">
      <dgm:prSet presAssocID="{FDB6232E-8BBD-4B64-9272-CB8157E76240}" presName="Name13" presStyleLbl="parChTrans1D2" presStyleIdx="1" presStyleCnt="2"/>
      <dgm:spPr/>
    </dgm:pt>
    <dgm:pt modelId="{E8E84795-B78E-4744-A3A0-9F75D08C47EA}" type="pres">
      <dgm:prSet presAssocID="{0D20C4B9-F096-456B-9F30-0F5455B7F1B1}" presName="childText" presStyleLbl="bgAcc1" presStyleIdx="1" presStyleCnt="2" custScaleX="226393">
        <dgm:presLayoutVars>
          <dgm:bulletEnabled val="1"/>
        </dgm:presLayoutVars>
      </dgm:prSet>
      <dgm:spPr/>
    </dgm:pt>
  </dgm:ptLst>
  <dgm:cxnLst>
    <dgm:cxn modelId="{9C98C40D-E371-441F-B234-1533AB648574}" srcId="{A1979CD2-6488-4DD9-9FBF-787A8F99EB52}" destId="{B8ED0B3C-F957-46ED-B891-D254B99FE548}" srcOrd="0" destOrd="0" parTransId="{1AFBEB12-F58F-4550-9142-15ED0ECED824}" sibTransId="{2B42CB26-D7AC-4E5D-B3CE-4156CA70E425}"/>
    <dgm:cxn modelId="{6BD18820-8230-4E08-9178-F6B3B1E70261}" type="presOf" srcId="{1AFBEB12-F58F-4550-9142-15ED0ECED824}" destId="{2BE1118E-8A52-4A88-9A51-A2F2629CBCE8}" srcOrd="0" destOrd="0" presId="urn:microsoft.com/office/officeart/2005/8/layout/hierarchy3"/>
    <dgm:cxn modelId="{CE067C29-D673-4F86-884A-557E1C803C08}" srcId="{C7E6E062-7D00-4904-886B-7095C04652D5}" destId="{A1979CD2-6488-4DD9-9FBF-787A8F99EB52}" srcOrd="0" destOrd="0" parTransId="{CFB95348-AF4E-4051-96D1-599B7B4FD1E5}" sibTransId="{7F714F35-2FD4-4920-A3C2-2E306A6C0B24}"/>
    <dgm:cxn modelId="{9CAC403E-9068-4517-9DBC-12E7E9A2DF70}" type="presOf" srcId="{0D20C4B9-F096-456B-9F30-0F5455B7F1B1}" destId="{E8E84795-B78E-4744-A3A0-9F75D08C47EA}" srcOrd="0" destOrd="0" presId="urn:microsoft.com/office/officeart/2005/8/layout/hierarchy3"/>
    <dgm:cxn modelId="{E1CB625A-F26B-4D1A-9DA1-1D1CC61818B9}" type="presOf" srcId="{C7E6E062-7D00-4904-886B-7095C04652D5}" destId="{D592AA13-F234-4A7D-9F1B-C1D974D088B8}" srcOrd="0" destOrd="0" presId="urn:microsoft.com/office/officeart/2005/8/layout/hierarchy3"/>
    <dgm:cxn modelId="{F3B16C7F-529C-4050-A9D1-E1C23218A2D2}" type="presOf" srcId="{A1979CD2-6488-4DD9-9FBF-787A8F99EB52}" destId="{6C1D6C8F-19F4-40F3-993E-77C717104F51}" srcOrd="1" destOrd="0" presId="urn:microsoft.com/office/officeart/2005/8/layout/hierarchy3"/>
    <dgm:cxn modelId="{52519981-4E33-482C-9A52-AA0AD7426A75}" type="presOf" srcId="{B8ED0B3C-F957-46ED-B891-D254B99FE548}" destId="{03F527BA-CB3C-4873-962C-834C6814E662}" srcOrd="0" destOrd="0" presId="urn:microsoft.com/office/officeart/2005/8/layout/hierarchy3"/>
    <dgm:cxn modelId="{677A3F8B-E6E5-4BC3-8B80-584DB0A4F209}" srcId="{A1979CD2-6488-4DD9-9FBF-787A8F99EB52}" destId="{0D20C4B9-F096-456B-9F30-0F5455B7F1B1}" srcOrd="1" destOrd="0" parTransId="{FDB6232E-8BBD-4B64-9272-CB8157E76240}" sibTransId="{04D5B9BA-B2BC-48DC-9BFD-4F1DC78E4213}"/>
    <dgm:cxn modelId="{F40D56AF-42D4-4F02-B235-311B0F5ED440}" type="presOf" srcId="{A1979CD2-6488-4DD9-9FBF-787A8F99EB52}" destId="{1FE7A3F8-23F0-4D53-9A3F-EF189897AD90}" srcOrd="0" destOrd="0" presId="urn:microsoft.com/office/officeart/2005/8/layout/hierarchy3"/>
    <dgm:cxn modelId="{1F7CBAEF-A3A8-4C47-8811-641968C7D9A2}" type="presOf" srcId="{FDB6232E-8BBD-4B64-9272-CB8157E76240}" destId="{5247682B-3E28-4CDC-A27B-92F1911872BD}" srcOrd="0" destOrd="0" presId="urn:microsoft.com/office/officeart/2005/8/layout/hierarchy3"/>
    <dgm:cxn modelId="{56EAEA84-E493-4706-874B-55D066149555}" type="presParOf" srcId="{D592AA13-F234-4A7D-9F1B-C1D974D088B8}" destId="{782B6290-AAD6-449F-A38C-3F8DF0A4AD16}" srcOrd="0" destOrd="0" presId="urn:microsoft.com/office/officeart/2005/8/layout/hierarchy3"/>
    <dgm:cxn modelId="{55F710E3-00C5-4973-BE77-1E489CDF46E1}" type="presParOf" srcId="{782B6290-AAD6-449F-A38C-3F8DF0A4AD16}" destId="{8F1FE0C1-CEA7-49A5-A465-B1C5A9E482F5}" srcOrd="0" destOrd="0" presId="urn:microsoft.com/office/officeart/2005/8/layout/hierarchy3"/>
    <dgm:cxn modelId="{65808149-13C2-4FC7-B65C-94272B736009}" type="presParOf" srcId="{8F1FE0C1-CEA7-49A5-A465-B1C5A9E482F5}" destId="{1FE7A3F8-23F0-4D53-9A3F-EF189897AD90}" srcOrd="0" destOrd="0" presId="urn:microsoft.com/office/officeart/2005/8/layout/hierarchy3"/>
    <dgm:cxn modelId="{24803A2F-8934-4D68-90DE-CC44A5379BEC}" type="presParOf" srcId="{8F1FE0C1-CEA7-49A5-A465-B1C5A9E482F5}" destId="{6C1D6C8F-19F4-40F3-993E-77C717104F51}" srcOrd="1" destOrd="0" presId="urn:microsoft.com/office/officeart/2005/8/layout/hierarchy3"/>
    <dgm:cxn modelId="{88F40DD6-D847-41C6-AEC9-F852DCF8BA89}" type="presParOf" srcId="{782B6290-AAD6-449F-A38C-3F8DF0A4AD16}" destId="{B20D3C10-A09F-4032-BC00-0D51E3DB857D}" srcOrd="1" destOrd="0" presId="urn:microsoft.com/office/officeart/2005/8/layout/hierarchy3"/>
    <dgm:cxn modelId="{96B6E9F9-5F35-460E-9304-BB1C6B4A0FA0}" type="presParOf" srcId="{B20D3C10-A09F-4032-BC00-0D51E3DB857D}" destId="{2BE1118E-8A52-4A88-9A51-A2F2629CBCE8}" srcOrd="0" destOrd="0" presId="urn:microsoft.com/office/officeart/2005/8/layout/hierarchy3"/>
    <dgm:cxn modelId="{29AC3400-1073-4DD5-AEFA-861D31EA5C7A}" type="presParOf" srcId="{B20D3C10-A09F-4032-BC00-0D51E3DB857D}" destId="{03F527BA-CB3C-4873-962C-834C6814E662}" srcOrd="1" destOrd="0" presId="urn:microsoft.com/office/officeart/2005/8/layout/hierarchy3"/>
    <dgm:cxn modelId="{B60D38FA-E434-4374-8E2C-B55E99D4D220}" type="presParOf" srcId="{B20D3C10-A09F-4032-BC00-0D51E3DB857D}" destId="{5247682B-3E28-4CDC-A27B-92F1911872BD}" srcOrd="2" destOrd="0" presId="urn:microsoft.com/office/officeart/2005/8/layout/hierarchy3"/>
    <dgm:cxn modelId="{F8CDB89D-2E79-4F91-85E7-287346A20C0A}" type="presParOf" srcId="{B20D3C10-A09F-4032-BC00-0D51E3DB857D}" destId="{E8E84795-B78E-4744-A3A0-9F75D08C47EA}"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DEF2A52-DC3A-46F6-9684-97A321D68EF9}" type="doc">
      <dgm:prSet loTypeId="urn:microsoft.com/office/officeart/2005/8/layout/gear1" loCatId="relationship" qsTypeId="urn:microsoft.com/office/officeart/2005/8/quickstyle/simple1" qsCatId="simple" csTypeId="urn:microsoft.com/office/officeart/2005/8/colors/accent1_2" csCatId="accent1" phldr="1"/>
      <dgm:spPr/>
    </dgm:pt>
    <dgm:pt modelId="{45EEE5F3-D5BF-4F50-A615-B081EA6FEF37}">
      <dgm:prSet phldrT="[Texto]"/>
      <dgm:spPr/>
      <dgm:t>
        <a:bodyPr/>
        <a:lstStyle/>
        <a:p>
          <a:r>
            <a:rPr lang="es-ES" dirty="0"/>
            <a:t>Influencia al macro-sistema de ayuda</a:t>
          </a:r>
        </a:p>
      </dgm:t>
    </dgm:pt>
    <dgm:pt modelId="{E58D5464-567E-4130-9D6F-8599ECB0706C}" type="parTrans" cxnId="{38FC4F2E-11CD-43DC-98FC-38A2CAFA289B}">
      <dgm:prSet/>
      <dgm:spPr/>
      <dgm:t>
        <a:bodyPr/>
        <a:lstStyle/>
        <a:p>
          <a:endParaRPr lang="es-ES"/>
        </a:p>
      </dgm:t>
    </dgm:pt>
    <dgm:pt modelId="{88433F34-93F4-4886-BB51-7B79884C807D}" type="sibTrans" cxnId="{38FC4F2E-11CD-43DC-98FC-38A2CAFA289B}">
      <dgm:prSet/>
      <dgm:spPr/>
      <dgm:t>
        <a:bodyPr/>
        <a:lstStyle/>
        <a:p>
          <a:endParaRPr lang="es-ES"/>
        </a:p>
      </dgm:t>
    </dgm:pt>
    <dgm:pt modelId="{ACDDFC5D-CB5D-427F-B0C1-DBE80DF32680}">
      <dgm:prSet phldrT="[Texto]"/>
      <dgm:spPr/>
      <dgm:t>
        <a:bodyPr/>
        <a:lstStyle/>
        <a:p>
          <a:r>
            <a:rPr lang="es-ES" dirty="0"/>
            <a:t>Postura relacional diferente</a:t>
          </a:r>
        </a:p>
      </dgm:t>
    </dgm:pt>
    <dgm:pt modelId="{55743F45-97BD-4282-86A2-EE61C0CFE143}" type="parTrans" cxnId="{B43E8065-8A47-4544-95D8-1BDA5783335F}">
      <dgm:prSet/>
      <dgm:spPr/>
      <dgm:t>
        <a:bodyPr/>
        <a:lstStyle/>
        <a:p>
          <a:endParaRPr lang="es-ES"/>
        </a:p>
      </dgm:t>
    </dgm:pt>
    <dgm:pt modelId="{A2519FB2-11F8-4CA3-A41D-C1313BB2E27A}" type="sibTrans" cxnId="{B43E8065-8A47-4544-95D8-1BDA5783335F}">
      <dgm:prSet/>
      <dgm:spPr/>
      <dgm:t>
        <a:bodyPr/>
        <a:lstStyle/>
        <a:p>
          <a:endParaRPr lang="es-ES"/>
        </a:p>
      </dgm:t>
    </dgm:pt>
    <dgm:pt modelId="{0603F8AC-E383-4E0D-AF63-75608B92E16F}">
      <dgm:prSet phldrT="[Texto]"/>
      <dgm:spPr/>
      <dgm:t>
        <a:bodyPr/>
        <a:lstStyle/>
        <a:p>
          <a:r>
            <a:rPr lang="es-ES" dirty="0"/>
            <a:t>Cambio de mirada</a:t>
          </a:r>
        </a:p>
      </dgm:t>
    </dgm:pt>
    <dgm:pt modelId="{7B9D086E-C8EE-4420-AE2E-7AEAF4BE3D5C}" type="parTrans" cxnId="{18C6D85C-135C-42F9-8B81-026B87446736}">
      <dgm:prSet/>
      <dgm:spPr/>
      <dgm:t>
        <a:bodyPr/>
        <a:lstStyle/>
        <a:p>
          <a:endParaRPr lang="es-ES"/>
        </a:p>
      </dgm:t>
    </dgm:pt>
    <dgm:pt modelId="{E5A1D1E2-8D96-4112-962C-04E608594D99}" type="sibTrans" cxnId="{18C6D85C-135C-42F9-8B81-026B87446736}">
      <dgm:prSet/>
      <dgm:spPr/>
      <dgm:t>
        <a:bodyPr/>
        <a:lstStyle/>
        <a:p>
          <a:endParaRPr lang="es-ES"/>
        </a:p>
      </dgm:t>
    </dgm:pt>
    <dgm:pt modelId="{2B9F2041-6AA1-49B2-A748-8710639FF71D}" type="pres">
      <dgm:prSet presAssocID="{FDEF2A52-DC3A-46F6-9684-97A321D68EF9}" presName="composite" presStyleCnt="0">
        <dgm:presLayoutVars>
          <dgm:chMax val="3"/>
          <dgm:animLvl val="lvl"/>
          <dgm:resizeHandles val="exact"/>
        </dgm:presLayoutVars>
      </dgm:prSet>
      <dgm:spPr/>
    </dgm:pt>
    <dgm:pt modelId="{B6DB3E56-45C1-461A-B4AB-AB88638305E2}" type="pres">
      <dgm:prSet presAssocID="{45EEE5F3-D5BF-4F50-A615-B081EA6FEF37}" presName="gear1" presStyleLbl="node1" presStyleIdx="0" presStyleCnt="3">
        <dgm:presLayoutVars>
          <dgm:chMax val="1"/>
          <dgm:bulletEnabled val="1"/>
        </dgm:presLayoutVars>
      </dgm:prSet>
      <dgm:spPr/>
    </dgm:pt>
    <dgm:pt modelId="{B9BE313B-3309-4372-8516-235CB7B65B3A}" type="pres">
      <dgm:prSet presAssocID="{45EEE5F3-D5BF-4F50-A615-B081EA6FEF37}" presName="gear1srcNode" presStyleLbl="node1" presStyleIdx="0" presStyleCnt="3"/>
      <dgm:spPr/>
    </dgm:pt>
    <dgm:pt modelId="{5FF3193C-4DB5-4530-9389-2B481A70136B}" type="pres">
      <dgm:prSet presAssocID="{45EEE5F3-D5BF-4F50-A615-B081EA6FEF37}" presName="gear1dstNode" presStyleLbl="node1" presStyleIdx="0" presStyleCnt="3"/>
      <dgm:spPr/>
    </dgm:pt>
    <dgm:pt modelId="{BC469411-33F9-46A9-A2B7-287DFDCD64BD}" type="pres">
      <dgm:prSet presAssocID="{ACDDFC5D-CB5D-427F-B0C1-DBE80DF32680}" presName="gear2" presStyleLbl="node1" presStyleIdx="1" presStyleCnt="3">
        <dgm:presLayoutVars>
          <dgm:chMax val="1"/>
          <dgm:bulletEnabled val="1"/>
        </dgm:presLayoutVars>
      </dgm:prSet>
      <dgm:spPr/>
    </dgm:pt>
    <dgm:pt modelId="{DEC60C5A-8532-4ED5-A1BC-C1A2433B430D}" type="pres">
      <dgm:prSet presAssocID="{ACDDFC5D-CB5D-427F-B0C1-DBE80DF32680}" presName="gear2srcNode" presStyleLbl="node1" presStyleIdx="1" presStyleCnt="3"/>
      <dgm:spPr/>
    </dgm:pt>
    <dgm:pt modelId="{50F9FF32-666D-4D26-90F6-E38703CFA859}" type="pres">
      <dgm:prSet presAssocID="{ACDDFC5D-CB5D-427F-B0C1-DBE80DF32680}" presName="gear2dstNode" presStyleLbl="node1" presStyleIdx="1" presStyleCnt="3"/>
      <dgm:spPr/>
    </dgm:pt>
    <dgm:pt modelId="{9B18D6A4-132D-4FF3-BB9D-96811D8C93F0}" type="pres">
      <dgm:prSet presAssocID="{0603F8AC-E383-4E0D-AF63-75608B92E16F}" presName="gear3" presStyleLbl="node1" presStyleIdx="2" presStyleCnt="3"/>
      <dgm:spPr/>
    </dgm:pt>
    <dgm:pt modelId="{2AD04F0B-DB47-4B23-B9E2-AA16D6E39CC5}" type="pres">
      <dgm:prSet presAssocID="{0603F8AC-E383-4E0D-AF63-75608B92E16F}" presName="gear3tx" presStyleLbl="node1" presStyleIdx="2" presStyleCnt="3">
        <dgm:presLayoutVars>
          <dgm:chMax val="1"/>
          <dgm:bulletEnabled val="1"/>
        </dgm:presLayoutVars>
      </dgm:prSet>
      <dgm:spPr/>
    </dgm:pt>
    <dgm:pt modelId="{D456A5E8-133C-4601-9789-6E025D2AF500}" type="pres">
      <dgm:prSet presAssocID="{0603F8AC-E383-4E0D-AF63-75608B92E16F}" presName="gear3srcNode" presStyleLbl="node1" presStyleIdx="2" presStyleCnt="3"/>
      <dgm:spPr/>
    </dgm:pt>
    <dgm:pt modelId="{A0C24C0A-387B-42D4-8022-EF91F02C9288}" type="pres">
      <dgm:prSet presAssocID="{0603F8AC-E383-4E0D-AF63-75608B92E16F}" presName="gear3dstNode" presStyleLbl="node1" presStyleIdx="2" presStyleCnt="3"/>
      <dgm:spPr/>
    </dgm:pt>
    <dgm:pt modelId="{9A2779CF-1720-4D9B-AB3C-B1AF65ABBE8A}" type="pres">
      <dgm:prSet presAssocID="{88433F34-93F4-4886-BB51-7B79884C807D}" presName="connector1" presStyleLbl="sibTrans2D1" presStyleIdx="0" presStyleCnt="3"/>
      <dgm:spPr/>
    </dgm:pt>
    <dgm:pt modelId="{268F0CAE-8F99-44D5-940E-EB083B953894}" type="pres">
      <dgm:prSet presAssocID="{A2519FB2-11F8-4CA3-A41D-C1313BB2E27A}" presName="connector2" presStyleLbl="sibTrans2D1" presStyleIdx="1" presStyleCnt="3"/>
      <dgm:spPr/>
    </dgm:pt>
    <dgm:pt modelId="{5C745E03-DDCA-41DB-92DA-5E2E5ADC5EBB}" type="pres">
      <dgm:prSet presAssocID="{E5A1D1E2-8D96-4112-962C-04E608594D99}" presName="connector3" presStyleLbl="sibTrans2D1" presStyleIdx="2" presStyleCnt="3"/>
      <dgm:spPr/>
    </dgm:pt>
  </dgm:ptLst>
  <dgm:cxnLst>
    <dgm:cxn modelId="{32ED4F21-B9B0-413B-8FAC-BA71DD41927A}" type="presOf" srcId="{45EEE5F3-D5BF-4F50-A615-B081EA6FEF37}" destId="{B6DB3E56-45C1-461A-B4AB-AB88638305E2}" srcOrd="0" destOrd="0" presId="urn:microsoft.com/office/officeart/2005/8/layout/gear1"/>
    <dgm:cxn modelId="{38FC4F2E-11CD-43DC-98FC-38A2CAFA289B}" srcId="{FDEF2A52-DC3A-46F6-9684-97A321D68EF9}" destId="{45EEE5F3-D5BF-4F50-A615-B081EA6FEF37}" srcOrd="0" destOrd="0" parTransId="{E58D5464-567E-4130-9D6F-8599ECB0706C}" sibTransId="{88433F34-93F4-4886-BB51-7B79884C807D}"/>
    <dgm:cxn modelId="{A96C463C-6C98-4B62-A8C9-3ED2D3B783B9}" type="presOf" srcId="{E5A1D1E2-8D96-4112-962C-04E608594D99}" destId="{5C745E03-DDCA-41DB-92DA-5E2E5ADC5EBB}" srcOrd="0" destOrd="0" presId="urn:microsoft.com/office/officeart/2005/8/layout/gear1"/>
    <dgm:cxn modelId="{ED956A3F-E4E8-4808-A0E0-80239DC8A140}" type="presOf" srcId="{45EEE5F3-D5BF-4F50-A615-B081EA6FEF37}" destId="{B9BE313B-3309-4372-8516-235CB7B65B3A}" srcOrd="1" destOrd="0" presId="urn:microsoft.com/office/officeart/2005/8/layout/gear1"/>
    <dgm:cxn modelId="{18C6D85C-135C-42F9-8B81-026B87446736}" srcId="{FDEF2A52-DC3A-46F6-9684-97A321D68EF9}" destId="{0603F8AC-E383-4E0D-AF63-75608B92E16F}" srcOrd="2" destOrd="0" parTransId="{7B9D086E-C8EE-4420-AE2E-7AEAF4BE3D5C}" sibTransId="{E5A1D1E2-8D96-4112-962C-04E608594D99}"/>
    <dgm:cxn modelId="{F7F11D61-8BC3-4B7F-A2DC-0A6B5CA78F93}" type="presOf" srcId="{45EEE5F3-D5BF-4F50-A615-B081EA6FEF37}" destId="{5FF3193C-4DB5-4530-9389-2B481A70136B}" srcOrd="2" destOrd="0" presId="urn:microsoft.com/office/officeart/2005/8/layout/gear1"/>
    <dgm:cxn modelId="{B43E8065-8A47-4544-95D8-1BDA5783335F}" srcId="{FDEF2A52-DC3A-46F6-9684-97A321D68EF9}" destId="{ACDDFC5D-CB5D-427F-B0C1-DBE80DF32680}" srcOrd="1" destOrd="0" parTransId="{55743F45-97BD-4282-86A2-EE61C0CFE143}" sibTransId="{A2519FB2-11F8-4CA3-A41D-C1313BB2E27A}"/>
    <dgm:cxn modelId="{79A6A866-7815-4703-B5A4-9DD9042CEF89}" type="presOf" srcId="{FDEF2A52-DC3A-46F6-9684-97A321D68EF9}" destId="{2B9F2041-6AA1-49B2-A748-8710639FF71D}" srcOrd="0" destOrd="0" presId="urn:microsoft.com/office/officeart/2005/8/layout/gear1"/>
    <dgm:cxn modelId="{5DE58047-2032-451C-A258-621A8859CDF9}" type="presOf" srcId="{ACDDFC5D-CB5D-427F-B0C1-DBE80DF32680}" destId="{50F9FF32-666D-4D26-90F6-E38703CFA859}" srcOrd="2" destOrd="0" presId="urn:microsoft.com/office/officeart/2005/8/layout/gear1"/>
    <dgm:cxn modelId="{ECF5A067-1F37-4E5C-8439-772F85AC15D3}" type="presOf" srcId="{0603F8AC-E383-4E0D-AF63-75608B92E16F}" destId="{9B18D6A4-132D-4FF3-BB9D-96811D8C93F0}" srcOrd="0" destOrd="0" presId="urn:microsoft.com/office/officeart/2005/8/layout/gear1"/>
    <dgm:cxn modelId="{AF81304D-7B80-4950-9031-C18920114988}" type="presOf" srcId="{0603F8AC-E383-4E0D-AF63-75608B92E16F}" destId="{D456A5E8-133C-4601-9789-6E025D2AF500}" srcOrd="2" destOrd="0" presId="urn:microsoft.com/office/officeart/2005/8/layout/gear1"/>
    <dgm:cxn modelId="{B476BC6E-F6B7-4A3A-956B-140670E6B827}" type="presOf" srcId="{88433F34-93F4-4886-BB51-7B79884C807D}" destId="{9A2779CF-1720-4D9B-AB3C-B1AF65ABBE8A}" srcOrd="0" destOrd="0" presId="urn:microsoft.com/office/officeart/2005/8/layout/gear1"/>
    <dgm:cxn modelId="{A91DA970-1CB1-49E6-B0C2-DB537E0C3707}" type="presOf" srcId="{A2519FB2-11F8-4CA3-A41D-C1313BB2E27A}" destId="{268F0CAE-8F99-44D5-940E-EB083B953894}" srcOrd="0" destOrd="0" presId="urn:microsoft.com/office/officeart/2005/8/layout/gear1"/>
    <dgm:cxn modelId="{06B4049D-0AA7-4080-B55F-A49DC313BBA6}" type="presOf" srcId="{0603F8AC-E383-4E0D-AF63-75608B92E16F}" destId="{2AD04F0B-DB47-4B23-B9E2-AA16D6E39CC5}" srcOrd="1" destOrd="0" presId="urn:microsoft.com/office/officeart/2005/8/layout/gear1"/>
    <dgm:cxn modelId="{11D3EA9E-A304-46C6-B56E-10D25C717C4D}" type="presOf" srcId="{ACDDFC5D-CB5D-427F-B0C1-DBE80DF32680}" destId="{BC469411-33F9-46A9-A2B7-287DFDCD64BD}" srcOrd="0" destOrd="0" presId="urn:microsoft.com/office/officeart/2005/8/layout/gear1"/>
    <dgm:cxn modelId="{88A488D1-6D47-4B34-A35C-5551A050D9B4}" type="presOf" srcId="{ACDDFC5D-CB5D-427F-B0C1-DBE80DF32680}" destId="{DEC60C5A-8532-4ED5-A1BC-C1A2433B430D}" srcOrd="1" destOrd="0" presId="urn:microsoft.com/office/officeart/2005/8/layout/gear1"/>
    <dgm:cxn modelId="{95052BE7-B9A4-4E63-B115-FFB8275AF577}" type="presOf" srcId="{0603F8AC-E383-4E0D-AF63-75608B92E16F}" destId="{A0C24C0A-387B-42D4-8022-EF91F02C9288}" srcOrd="3" destOrd="0" presId="urn:microsoft.com/office/officeart/2005/8/layout/gear1"/>
    <dgm:cxn modelId="{D5F08FB0-136E-40AD-853F-741F53CA6F3D}" type="presParOf" srcId="{2B9F2041-6AA1-49B2-A748-8710639FF71D}" destId="{B6DB3E56-45C1-461A-B4AB-AB88638305E2}" srcOrd="0" destOrd="0" presId="urn:microsoft.com/office/officeart/2005/8/layout/gear1"/>
    <dgm:cxn modelId="{DCF81E61-4600-4F1D-9765-6DFDE7AEEF3A}" type="presParOf" srcId="{2B9F2041-6AA1-49B2-A748-8710639FF71D}" destId="{B9BE313B-3309-4372-8516-235CB7B65B3A}" srcOrd="1" destOrd="0" presId="urn:microsoft.com/office/officeart/2005/8/layout/gear1"/>
    <dgm:cxn modelId="{A52FFB8B-9121-44A1-BD0E-4453816239A9}" type="presParOf" srcId="{2B9F2041-6AA1-49B2-A748-8710639FF71D}" destId="{5FF3193C-4DB5-4530-9389-2B481A70136B}" srcOrd="2" destOrd="0" presId="urn:microsoft.com/office/officeart/2005/8/layout/gear1"/>
    <dgm:cxn modelId="{4A1C9724-DC49-47C7-B997-ED253FC928EB}" type="presParOf" srcId="{2B9F2041-6AA1-49B2-A748-8710639FF71D}" destId="{BC469411-33F9-46A9-A2B7-287DFDCD64BD}" srcOrd="3" destOrd="0" presId="urn:microsoft.com/office/officeart/2005/8/layout/gear1"/>
    <dgm:cxn modelId="{80589D3A-E14F-4D70-9034-55BA454E95AD}" type="presParOf" srcId="{2B9F2041-6AA1-49B2-A748-8710639FF71D}" destId="{DEC60C5A-8532-4ED5-A1BC-C1A2433B430D}" srcOrd="4" destOrd="0" presId="urn:microsoft.com/office/officeart/2005/8/layout/gear1"/>
    <dgm:cxn modelId="{09500F50-65FA-459F-8A28-5064A2BF1F88}" type="presParOf" srcId="{2B9F2041-6AA1-49B2-A748-8710639FF71D}" destId="{50F9FF32-666D-4D26-90F6-E38703CFA859}" srcOrd="5" destOrd="0" presId="urn:microsoft.com/office/officeart/2005/8/layout/gear1"/>
    <dgm:cxn modelId="{CEAD5014-E392-4AD0-A483-76E2F476A3BB}" type="presParOf" srcId="{2B9F2041-6AA1-49B2-A748-8710639FF71D}" destId="{9B18D6A4-132D-4FF3-BB9D-96811D8C93F0}" srcOrd="6" destOrd="0" presId="urn:microsoft.com/office/officeart/2005/8/layout/gear1"/>
    <dgm:cxn modelId="{DEED21AE-D439-428C-BCE0-33D6030516E0}" type="presParOf" srcId="{2B9F2041-6AA1-49B2-A748-8710639FF71D}" destId="{2AD04F0B-DB47-4B23-B9E2-AA16D6E39CC5}" srcOrd="7" destOrd="0" presId="urn:microsoft.com/office/officeart/2005/8/layout/gear1"/>
    <dgm:cxn modelId="{70C904F6-4799-492F-9A82-DFDC93C0C4CF}" type="presParOf" srcId="{2B9F2041-6AA1-49B2-A748-8710639FF71D}" destId="{D456A5E8-133C-4601-9789-6E025D2AF500}" srcOrd="8" destOrd="0" presId="urn:microsoft.com/office/officeart/2005/8/layout/gear1"/>
    <dgm:cxn modelId="{6BF9CE53-EB05-4BA1-990B-99490BAF773C}" type="presParOf" srcId="{2B9F2041-6AA1-49B2-A748-8710639FF71D}" destId="{A0C24C0A-387B-42D4-8022-EF91F02C9288}" srcOrd="9" destOrd="0" presId="urn:microsoft.com/office/officeart/2005/8/layout/gear1"/>
    <dgm:cxn modelId="{805562A5-D124-436C-BF42-EEA76E6684E9}" type="presParOf" srcId="{2B9F2041-6AA1-49B2-A748-8710639FF71D}" destId="{9A2779CF-1720-4D9B-AB3C-B1AF65ABBE8A}" srcOrd="10" destOrd="0" presId="urn:microsoft.com/office/officeart/2005/8/layout/gear1"/>
    <dgm:cxn modelId="{87F3463A-7CF5-4989-9707-FD0FF328B361}" type="presParOf" srcId="{2B9F2041-6AA1-49B2-A748-8710639FF71D}" destId="{268F0CAE-8F99-44D5-940E-EB083B953894}" srcOrd="11" destOrd="0" presId="urn:microsoft.com/office/officeart/2005/8/layout/gear1"/>
    <dgm:cxn modelId="{1FFAB0FE-039D-49DF-93C8-5A889C076E87}" type="presParOf" srcId="{2B9F2041-6AA1-49B2-A748-8710639FF71D}" destId="{5C745E03-DDCA-41DB-92DA-5E2E5ADC5EBB}"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7E6E062-7D00-4904-886B-7095C04652D5}"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s-ES"/>
        </a:p>
      </dgm:t>
    </dgm:pt>
    <dgm:pt modelId="{A1979CD2-6488-4DD9-9FBF-787A8F99EB52}">
      <dgm:prSet/>
      <dgm:spPr/>
      <dgm:t>
        <a:bodyPr/>
        <a:lstStyle/>
        <a:p>
          <a:pPr rtl="0"/>
          <a:r>
            <a:rPr lang="es-ES" dirty="0"/>
            <a:t>Postulados teóricos</a:t>
          </a:r>
        </a:p>
      </dgm:t>
    </dgm:pt>
    <dgm:pt modelId="{CFB95348-AF4E-4051-96D1-599B7B4FD1E5}" type="parTrans" cxnId="{CE067C29-D673-4F86-884A-557E1C803C08}">
      <dgm:prSet/>
      <dgm:spPr/>
      <dgm:t>
        <a:bodyPr/>
        <a:lstStyle/>
        <a:p>
          <a:endParaRPr lang="es-ES"/>
        </a:p>
      </dgm:t>
    </dgm:pt>
    <dgm:pt modelId="{7F714F35-2FD4-4920-A3C2-2E306A6C0B24}" type="sibTrans" cxnId="{CE067C29-D673-4F86-884A-557E1C803C08}">
      <dgm:prSet/>
      <dgm:spPr/>
      <dgm:t>
        <a:bodyPr/>
        <a:lstStyle/>
        <a:p>
          <a:endParaRPr lang="es-ES"/>
        </a:p>
      </dgm:t>
    </dgm:pt>
    <dgm:pt modelId="{B8ED0B3C-F957-46ED-B891-D254B99FE548}">
      <dgm:prSet/>
      <dgm:spPr/>
      <dgm:t>
        <a:bodyPr/>
        <a:lstStyle/>
        <a:p>
          <a:pPr rtl="0"/>
          <a:r>
            <a:rPr lang="es-ES" b="0" u="none" dirty="0">
              <a:solidFill>
                <a:schemeClr val="tx1"/>
              </a:solidFill>
            </a:rPr>
            <a:t>Paradigma </a:t>
          </a:r>
          <a:r>
            <a:rPr lang="es-ES" b="0" u="none" dirty="0" err="1">
              <a:solidFill>
                <a:schemeClr val="tx1"/>
              </a:solidFill>
            </a:rPr>
            <a:t>post-estructuralista</a:t>
          </a:r>
          <a:endParaRPr lang="es-ES" b="0" u="none" dirty="0">
            <a:solidFill>
              <a:schemeClr val="tx1"/>
            </a:solidFill>
          </a:endParaRPr>
        </a:p>
      </dgm:t>
    </dgm:pt>
    <dgm:pt modelId="{1AFBEB12-F58F-4550-9142-15ED0ECED824}" type="parTrans" cxnId="{9C98C40D-E371-441F-B234-1533AB648574}">
      <dgm:prSet/>
      <dgm:spPr/>
      <dgm:t>
        <a:bodyPr/>
        <a:lstStyle/>
        <a:p>
          <a:endParaRPr lang="es-ES"/>
        </a:p>
      </dgm:t>
    </dgm:pt>
    <dgm:pt modelId="{2B42CB26-D7AC-4E5D-B3CE-4156CA70E425}" type="sibTrans" cxnId="{9C98C40D-E371-441F-B234-1533AB648574}">
      <dgm:prSet/>
      <dgm:spPr/>
      <dgm:t>
        <a:bodyPr/>
        <a:lstStyle/>
        <a:p>
          <a:endParaRPr lang="es-ES"/>
        </a:p>
      </dgm:t>
    </dgm:pt>
    <dgm:pt modelId="{0D20C4B9-F096-456B-9F30-0F5455B7F1B1}">
      <dgm:prSet/>
      <dgm:spPr/>
      <dgm:t>
        <a:bodyPr/>
        <a:lstStyle/>
        <a:p>
          <a:pPr rtl="0"/>
          <a:r>
            <a:rPr lang="es-ES" b="1" dirty="0">
              <a:solidFill>
                <a:schemeClr val="accent2">
                  <a:lumMod val="75000"/>
                </a:schemeClr>
              </a:solidFill>
            </a:rPr>
            <a:t>Factores comunes</a:t>
          </a:r>
        </a:p>
      </dgm:t>
    </dgm:pt>
    <dgm:pt modelId="{FDB6232E-8BBD-4B64-9272-CB8157E76240}" type="parTrans" cxnId="{677A3F8B-E6E5-4BC3-8B80-584DB0A4F209}">
      <dgm:prSet/>
      <dgm:spPr/>
      <dgm:t>
        <a:bodyPr/>
        <a:lstStyle/>
        <a:p>
          <a:endParaRPr lang="es-ES"/>
        </a:p>
      </dgm:t>
    </dgm:pt>
    <dgm:pt modelId="{04D5B9BA-B2BC-48DC-9BFD-4F1DC78E4213}" type="sibTrans" cxnId="{677A3F8B-E6E5-4BC3-8B80-584DB0A4F209}">
      <dgm:prSet/>
      <dgm:spPr/>
      <dgm:t>
        <a:bodyPr/>
        <a:lstStyle/>
        <a:p>
          <a:endParaRPr lang="es-ES"/>
        </a:p>
      </dgm:t>
    </dgm:pt>
    <dgm:pt modelId="{D592AA13-F234-4A7D-9F1B-C1D974D088B8}" type="pres">
      <dgm:prSet presAssocID="{C7E6E062-7D00-4904-886B-7095C04652D5}" presName="diagram" presStyleCnt="0">
        <dgm:presLayoutVars>
          <dgm:chPref val="1"/>
          <dgm:dir/>
          <dgm:animOne val="branch"/>
          <dgm:animLvl val="lvl"/>
          <dgm:resizeHandles/>
        </dgm:presLayoutVars>
      </dgm:prSet>
      <dgm:spPr/>
    </dgm:pt>
    <dgm:pt modelId="{782B6290-AAD6-449F-A38C-3F8DF0A4AD16}" type="pres">
      <dgm:prSet presAssocID="{A1979CD2-6488-4DD9-9FBF-787A8F99EB52}" presName="root" presStyleCnt="0"/>
      <dgm:spPr/>
    </dgm:pt>
    <dgm:pt modelId="{8F1FE0C1-CEA7-49A5-A465-B1C5A9E482F5}" type="pres">
      <dgm:prSet presAssocID="{A1979CD2-6488-4DD9-9FBF-787A8F99EB52}" presName="rootComposite" presStyleCnt="0"/>
      <dgm:spPr/>
    </dgm:pt>
    <dgm:pt modelId="{1FE7A3F8-23F0-4D53-9A3F-EF189897AD90}" type="pres">
      <dgm:prSet presAssocID="{A1979CD2-6488-4DD9-9FBF-787A8F99EB52}" presName="rootText" presStyleLbl="node1" presStyleIdx="0" presStyleCnt="1" custScaleX="236110"/>
      <dgm:spPr/>
    </dgm:pt>
    <dgm:pt modelId="{6C1D6C8F-19F4-40F3-993E-77C717104F51}" type="pres">
      <dgm:prSet presAssocID="{A1979CD2-6488-4DD9-9FBF-787A8F99EB52}" presName="rootConnector" presStyleLbl="node1" presStyleIdx="0" presStyleCnt="1"/>
      <dgm:spPr/>
    </dgm:pt>
    <dgm:pt modelId="{B20D3C10-A09F-4032-BC00-0D51E3DB857D}" type="pres">
      <dgm:prSet presAssocID="{A1979CD2-6488-4DD9-9FBF-787A8F99EB52}" presName="childShape" presStyleCnt="0"/>
      <dgm:spPr/>
    </dgm:pt>
    <dgm:pt modelId="{2BE1118E-8A52-4A88-9A51-A2F2629CBCE8}" type="pres">
      <dgm:prSet presAssocID="{1AFBEB12-F58F-4550-9142-15ED0ECED824}" presName="Name13" presStyleLbl="parChTrans1D2" presStyleIdx="0" presStyleCnt="2"/>
      <dgm:spPr/>
    </dgm:pt>
    <dgm:pt modelId="{03F527BA-CB3C-4873-962C-834C6814E662}" type="pres">
      <dgm:prSet presAssocID="{B8ED0B3C-F957-46ED-B891-D254B99FE548}" presName="childText" presStyleLbl="bgAcc1" presStyleIdx="0" presStyleCnt="2" custScaleX="332351">
        <dgm:presLayoutVars>
          <dgm:bulletEnabled val="1"/>
        </dgm:presLayoutVars>
      </dgm:prSet>
      <dgm:spPr/>
    </dgm:pt>
    <dgm:pt modelId="{5247682B-3E28-4CDC-A27B-92F1911872BD}" type="pres">
      <dgm:prSet presAssocID="{FDB6232E-8BBD-4B64-9272-CB8157E76240}" presName="Name13" presStyleLbl="parChTrans1D2" presStyleIdx="1" presStyleCnt="2"/>
      <dgm:spPr/>
    </dgm:pt>
    <dgm:pt modelId="{E8E84795-B78E-4744-A3A0-9F75D08C47EA}" type="pres">
      <dgm:prSet presAssocID="{0D20C4B9-F096-456B-9F30-0F5455B7F1B1}" presName="childText" presStyleLbl="bgAcc1" presStyleIdx="1" presStyleCnt="2" custScaleX="226393">
        <dgm:presLayoutVars>
          <dgm:bulletEnabled val="1"/>
        </dgm:presLayoutVars>
      </dgm:prSet>
      <dgm:spPr/>
    </dgm:pt>
  </dgm:ptLst>
  <dgm:cxnLst>
    <dgm:cxn modelId="{9C98C40D-E371-441F-B234-1533AB648574}" srcId="{A1979CD2-6488-4DD9-9FBF-787A8F99EB52}" destId="{B8ED0B3C-F957-46ED-B891-D254B99FE548}" srcOrd="0" destOrd="0" parTransId="{1AFBEB12-F58F-4550-9142-15ED0ECED824}" sibTransId="{2B42CB26-D7AC-4E5D-B3CE-4156CA70E425}"/>
    <dgm:cxn modelId="{5844D60E-DC8C-4124-B881-3AFC702867C9}" type="presOf" srcId="{1AFBEB12-F58F-4550-9142-15ED0ECED824}" destId="{2BE1118E-8A52-4A88-9A51-A2F2629CBCE8}" srcOrd="0" destOrd="0" presId="urn:microsoft.com/office/officeart/2005/8/layout/hierarchy3"/>
    <dgm:cxn modelId="{D0849412-B178-4BE6-9BE9-1274D93B0FF4}" type="presOf" srcId="{B8ED0B3C-F957-46ED-B891-D254B99FE548}" destId="{03F527BA-CB3C-4873-962C-834C6814E662}" srcOrd="0" destOrd="0" presId="urn:microsoft.com/office/officeart/2005/8/layout/hierarchy3"/>
    <dgm:cxn modelId="{2FF64513-EE65-4FC8-ADE3-A23D595AE169}" type="presOf" srcId="{FDB6232E-8BBD-4B64-9272-CB8157E76240}" destId="{5247682B-3E28-4CDC-A27B-92F1911872BD}" srcOrd="0" destOrd="0" presId="urn:microsoft.com/office/officeart/2005/8/layout/hierarchy3"/>
    <dgm:cxn modelId="{CE067C29-D673-4F86-884A-557E1C803C08}" srcId="{C7E6E062-7D00-4904-886B-7095C04652D5}" destId="{A1979CD2-6488-4DD9-9FBF-787A8F99EB52}" srcOrd="0" destOrd="0" parTransId="{CFB95348-AF4E-4051-96D1-599B7B4FD1E5}" sibTransId="{7F714F35-2FD4-4920-A3C2-2E306A6C0B24}"/>
    <dgm:cxn modelId="{498CC15B-5AD9-444D-811A-8FBDD9159817}" type="presOf" srcId="{A1979CD2-6488-4DD9-9FBF-787A8F99EB52}" destId="{1FE7A3F8-23F0-4D53-9A3F-EF189897AD90}" srcOrd="0" destOrd="0" presId="urn:microsoft.com/office/officeart/2005/8/layout/hierarchy3"/>
    <dgm:cxn modelId="{63E6E37B-36FD-47BE-B181-E0405E383FB4}" type="presOf" srcId="{C7E6E062-7D00-4904-886B-7095C04652D5}" destId="{D592AA13-F234-4A7D-9F1B-C1D974D088B8}" srcOrd="0" destOrd="0" presId="urn:microsoft.com/office/officeart/2005/8/layout/hierarchy3"/>
    <dgm:cxn modelId="{677A3F8B-E6E5-4BC3-8B80-584DB0A4F209}" srcId="{A1979CD2-6488-4DD9-9FBF-787A8F99EB52}" destId="{0D20C4B9-F096-456B-9F30-0F5455B7F1B1}" srcOrd="1" destOrd="0" parTransId="{FDB6232E-8BBD-4B64-9272-CB8157E76240}" sibTransId="{04D5B9BA-B2BC-48DC-9BFD-4F1DC78E4213}"/>
    <dgm:cxn modelId="{001D2991-409A-4CA8-AA10-71A1DD757984}" type="presOf" srcId="{A1979CD2-6488-4DD9-9FBF-787A8F99EB52}" destId="{6C1D6C8F-19F4-40F3-993E-77C717104F51}" srcOrd="1" destOrd="0" presId="urn:microsoft.com/office/officeart/2005/8/layout/hierarchy3"/>
    <dgm:cxn modelId="{821B35FC-2FAA-4273-B0FE-742DD28927D4}" type="presOf" srcId="{0D20C4B9-F096-456B-9F30-0F5455B7F1B1}" destId="{E8E84795-B78E-4744-A3A0-9F75D08C47EA}" srcOrd="0" destOrd="0" presId="urn:microsoft.com/office/officeart/2005/8/layout/hierarchy3"/>
    <dgm:cxn modelId="{8F4F94B2-E684-4C88-96DB-B0C006C89599}" type="presParOf" srcId="{D592AA13-F234-4A7D-9F1B-C1D974D088B8}" destId="{782B6290-AAD6-449F-A38C-3F8DF0A4AD16}" srcOrd="0" destOrd="0" presId="urn:microsoft.com/office/officeart/2005/8/layout/hierarchy3"/>
    <dgm:cxn modelId="{47CB47B6-E68A-4887-9ABD-7BE42BDA2727}" type="presParOf" srcId="{782B6290-AAD6-449F-A38C-3F8DF0A4AD16}" destId="{8F1FE0C1-CEA7-49A5-A465-B1C5A9E482F5}" srcOrd="0" destOrd="0" presId="urn:microsoft.com/office/officeart/2005/8/layout/hierarchy3"/>
    <dgm:cxn modelId="{0F56BAA0-85A6-4574-82EC-8ABA28B9A4BA}" type="presParOf" srcId="{8F1FE0C1-CEA7-49A5-A465-B1C5A9E482F5}" destId="{1FE7A3F8-23F0-4D53-9A3F-EF189897AD90}" srcOrd="0" destOrd="0" presId="urn:microsoft.com/office/officeart/2005/8/layout/hierarchy3"/>
    <dgm:cxn modelId="{48FD5087-7A53-4457-93A5-75A2EADACB30}" type="presParOf" srcId="{8F1FE0C1-CEA7-49A5-A465-B1C5A9E482F5}" destId="{6C1D6C8F-19F4-40F3-993E-77C717104F51}" srcOrd="1" destOrd="0" presId="urn:microsoft.com/office/officeart/2005/8/layout/hierarchy3"/>
    <dgm:cxn modelId="{DC3F29BA-FFAB-427E-8BE7-CA16889E7ED9}" type="presParOf" srcId="{782B6290-AAD6-449F-A38C-3F8DF0A4AD16}" destId="{B20D3C10-A09F-4032-BC00-0D51E3DB857D}" srcOrd="1" destOrd="0" presId="urn:microsoft.com/office/officeart/2005/8/layout/hierarchy3"/>
    <dgm:cxn modelId="{4BE27CA5-43C0-4C7C-B3E8-B472E77F1D42}" type="presParOf" srcId="{B20D3C10-A09F-4032-BC00-0D51E3DB857D}" destId="{2BE1118E-8A52-4A88-9A51-A2F2629CBCE8}" srcOrd="0" destOrd="0" presId="urn:microsoft.com/office/officeart/2005/8/layout/hierarchy3"/>
    <dgm:cxn modelId="{70370CB4-2974-4FA8-9075-2EBE17E35052}" type="presParOf" srcId="{B20D3C10-A09F-4032-BC00-0D51E3DB857D}" destId="{03F527BA-CB3C-4873-962C-834C6814E662}" srcOrd="1" destOrd="0" presId="urn:microsoft.com/office/officeart/2005/8/layout/hierarchy3"/>
    <dgm:cxn modelId="{2C42B409-1AC2-4EAA-A762-A503B0EFD7BD}" type="presParOf" srcId="{B20D3C10-A09F-4032-BC00-0D51E3DB857D}" destId="{5247682B-3E28-4CDC-A27B-92F1911872BD}" srcOrd="2" destOrd="0" presId="urn:microsoft.com/office/officeart/2005/8/layout/hierarchy3"/>
    <dgm:cxn modelId="{0E177DDF-F362-43F2-B02D-4E0F0028D2EE}" type="presParOf" srcId="{B20D3C10-A09F-4032-BC00-0D51E3DB857D}" destId="{E8E84795-B78E-4744-A3A0-9F75D08C47EA}"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EDA69B2-E89C-4167-AF0E-FC9BCC73DADB}" type="doc">
      <dgm:prSet loTypeId="urn:microsoft.com/office/officeart/2005/8/layout/equation1" loCatId="process" qsTypeId="urn:microsoft.com/office/officeart/2005/8/quickstyle/simple1" qsCatId="simple" csTypeId="urn:microsoft.com/office/officeart/2005/8/colors/accent1_2" csCatId="accent1" phldr="1"/>
      <dgm:spPr/>
      <dgm:t>
        <a:bodyPr/>
        <a:lstStyle/>
        <a:p>
          <a:endParaRPr lang="es-ES"/>
        </a:p>
      </dgm:t>
    </dgm:pt>
    <dgm:pt modelId="{9C11F985-0D63-4B56-9DC2-61FE85B4CBA1}">
      <dgm:prSet/>
      <dgm:spPr/>
      <dgm:t>
        <a:bodyPr/>
        <a:lstStyle/>
        <a:p>
          <a:pPr rtl="0"/>
          <a:r>
            <a:rPr lang="es-ES" dirty="0"/>
            <a:t>Familia</a:t>
          </a:r>
        </a:p>
      </dgm:t>
    </dgm:pt>
    <dgm:pt modelId="{008F443B-1E3C-45E9-9C57-D199C2A0E121}" type="parTrans" cxnId="{28D9CAA7-F310-4E4C-A2AF-24AEB0CFCDE8}">
      <dgm:prSet/>
      <dgm:spPr/>
      <dgm:t>
        <a:bodyPr/>
        <a:lstStyle/>
        <a:p>
          <a:endParaRPr lang="es-ES"/>
        </a:p>
      </dgm:t>
    </dgm:pt>
    <dgm:pt modelId="{D80D1129-FB21-4DBC-8267-8D496C2F3A32}" type="sibTrans" cxnId="{28D9CAA7-F310-4E4C-A2AF-24AEB0CFCDE8}">
      <dgm:prSet/>
      <dgm:spPr/>
      <dgm:t>
        <a:bodyPr/>
        <a:lstStyle/>
        <a:p>
          <a:endParaRPr lang="es-ES"/>
        </a:p>
      </dgm:t>
    </dgm:pt>
    <dgm:pt modelId="{1416B622-8DC7-4116-B1BB-609FDB1BE54A}">
      <dgm:prSet/>
      <dgm:spPr/>
      <dgm:t>
        <a:bodyPr/>
        <a:lstStyle/>
        <a:p>
          <a:pPr rtl="0"/>
          <a:r>
            <a:rPr lang="es-ES" dirty="0"/>
            <a:t>67 criterios</a:t>
          </a:r>
        </a:p>
      </dgm:t>
    </dgm:pt>
    <dgm:pt modelId="{9A39178D-2751-42A2-87E2-E0BE7F74CE18}" type="parTrans" cxnId="{66732700-FC0B-45CB-B7BB-D5F9B18AB9E5}">
      <dgm:prSet/>
      <dgm:spPr/>
      <dgm:t>
        <a:bodyPr/>
        <a:lstStyle/>
        <a:p>
          <a:endParaRPr lang="es-ES"/>
        </a:p>
      </dgm:t>
    </dgm:pt>
    <dgm:pt modelId="{1FEE4FE6-53F7-4A13-827D-6E12E1A73877}" type="sibTrans" cxnId="{66732700-FC0B-45CB-B7BB-D5F9B18AB9E5}">
      <dgm:prSet/>
      <dgm:spPr/>
      <dgm:t>
        <a:bodyPr/>
        <a:lstStyle/>
        <a:p>
          <a:endParaRPr lang="es-ES"/>
        </a:p>
      </dgm:t>
    </dgm:pt>
    <dgm:pt modelId="{2540BDD6-81A4-46B5-9D5A-71E91DAF599C}">
      <dgm:prSet/>
      <dgm:spPr/>
      <dgm:t>
        <a:bodyPr/>
        <a:lstStyle/>
        <a:p>
          <a:pPr rtl="0"/>
          <a:r>
            <a:rPr lang="es-ES" u="none" dirty="0"/>
            <a:t>SMAF</a:t>
          </a:r>
        </a:p>
      </dgm:t>
    </dgm:pt>
    <dgm:pt modelId="{F6D1FEDF-2EF4-45AE-9ACA-98C22A589E5E}" type="parTrans" cxnId="{E6B879F5-DE32-4D41-ADF0-62E77B361AE1}">
      <dgm:prSet/>
      <dgm:spPr/>
      <dgm:t>
        <a:bodyPr/>
        <a:lstStyle/>
        <a:p>
          <a:endParaRPr lang="es-ES"/>
        </a:p>
      </dgm:t>
    </dgm:pt>
    <dgm:pt modelId="{E18701B9-2180-4B55-A368-D4D66179CC2C}" type="sibTrans" cxnId="{E6B879F5-DE32-4D41-ADF0-62E77B361AE1}">
      <dgm:prSet/>
      <dgm:spPr/>
      <dgm:t>
        <a:bodyPr/>
        <a:lstStyle/>
        <a:p>
          <a:endParaRPr lang="es-ES"/>
        </a:p>
      </dgm:t>
    </dgm:pt>
    <dgm:pt modelId="{0A853202-1A37-4DCC-A8D3-5C980A380819}" type="pres">
      <dgm:prSet presAssocID="{BEDA69B2-E89C-4167-AF0E-FC9BCC73DADB}" presName="linearFlow" presStyleCnt="0">
        <dgm:presLayoutVars>
          <dgm:dir/>
          <dgm:resizeHandles val="exact"/>
        </dgm:presLayoutVars>
      </dgm:prSet>
      <dgm:spPr/>
    </dgm:pt>
    <dgm:pt modelId="{FC5DD64C-EB77-4DCA-A8E4-89D591C5308F}" type="pres">
      <dgm:prSet presAssocID="{9C11F985-0D63-4B56-9DC2-61FE85B4CBA1}" presName="node" presStyleLbl="node1" presStyleIdx="0" presStyleCnt="3">
        <dgm:presLayoutVars>
          <dgm:bulletEnabled val="1"/>
        </dgm:presLayoutVars>
      </dgm:prSet>
      <dgm:spPr/>
    </dgm:pt>
    <dgm:pt modelId="{9EF4AFE1-4DBF-4212-A8D4-F70B058108F2}" type="pres">
      <dgm:prSet presAssocID="{D80D1129-FB21-4DBC-8267-8D496C2F3A32}" presName="spacerL" presStyleCnt="0"/>
      <dgm:spPr/>
    </dgm:pt>
    <dgm:pt modelId="{6671EFB1-B767-46DE-AD97-41A518DF235F}" type="pres">
      <dgm:prSet presAssocID="{D80D1129-FB21-4DBC-8267-8D496C2F3A32}" presName="sibTrans" presStyleLbl="sibTrans2D1" presStyleIdx="0" presStyleCnt="2"/>
      <dgm:spPr/>
    </dgm:pt>
    <dgm:pt modelId="{1D6753F2-B892-4643-8D2E-AE515195BD50}" type="pres">
      <dgm:prSet presAssocID="{D80D1129-FB21-4DBC-8267-8D496C2F3A32}" presName="spacerR" presStyleCnt="0"/>
      <dgm:spPr/>
    </dgm:pt>
    <dgm:pt modelId="{040BA071-0EDD-49E1-8A7D-DD12EE804591}" type="pres">
      <dgm:prSet presAssocID="{2540BDD6-81A4-46B5-9D5A-71E91DAF599C}" presName="node" presStyleLbl="node1" presStyleIdx="1" presStyleCnt="3">
        <dgm:presLayoutVars>
          <dgm:bulletEnabled val="1"/>
        </dgm:presLayoutVars>
      </dgm:prSet>
      <dgm:spPr/>
    </dgm:pt>
    <dgm:pt modelId="{69FCC3D7-7639-477E-BDCB-FF7612E610B8}" type="pres">
      <dgm:prSet presAssocID="{E18701B9-2180-4B55-A368-D4D66179CC2C}" presName="spacerL" presStyleCnt="0"/>
      <dgm:spPr/>
    </dgm:pt>
    <dgm:pt modelId="{404ED230-D1BB-46E6-915E-22B59BD62967}" type="pres">
      <dgm:prSet presAssocID="{E18701B9-2180-4B55-A368-D4D66179CC2C}" presName="sibTrans" presStyleLbl="sibTrans2D1" presStyleIdx="1" presStyleCnt="2"/>
      <dgm:spPr/>
    </dgm:pt>
    <dgm:pt modelId="{CC1BAB28-2929-4BB0-9A54-44BECD5726D6}" type="pres">
      <dgm:prSet presAssocID="{E18701B9-2180-4B55-A368-D4D66179CC2C}" presName="spacerR" presStyleCnt="0"/>
      <dgm:spPr/>
    </dgm:pt>
    <dgm:pt modelId="{16BEA793-458E-4681-BF53-1517A5985E51}" type="pres">
      <dgm:prSet presAssocID="{1416B622-8DC7-4116-B1BB-609FDB1BE54A}" presName="node" presStyleLbl="node1" presStyleIdx="2" presStyleCnt="3">
        <dgm:presLayoutVars>
          <dgm:bulletEnabled val="1"/>
        </dgm:presLayoutVars>
      </dgm:prSet>
      <dgm:spPr/>
    </dgm:pt>
  </dgm:ptLst>
  <dgm:cxnLst>
    <dgm:cxn modelId="{66732700-FC0B-45CB-B7BB-D5F9B18AB9E5}" srcId="{BEDA69B2-E89C-4167-AF0E-FC9BCC73DADB}" destId="{1416B622-8DC7-4116-B1BB-609FDB1BE54A}" srcOrd="2" destOrd="0" parTransId="{9A39178D-2751-42A2-87E2-E0BE7F74CE18}" sibTransId="{1FEE4FE6-53F7-4A13-827D-6E12E1A73877}"/>
    <dgm:cxn modelId="{8E1D580C-601B-4ABE-83EE-E93E1BADBB74}" type="presOf" srcId="{D80D1129-FB21-4DBC-8267-8D496C2F3A32}" destId="{6671EFB1-B767-46DE-AD97-41A518DF235F}" srcOrd="0" destOrd="0" presId="urn:microsoft.com/office/officeart/2005/8/layout/equation1"/>
    <dgm:cxn modelId="{92A5B826-077A-46DC-9899-1AAA5F04FB4A}" type="presOf" srcId="{9C11F985-0D63-4B56-9DC2-61FE85B4CBA1}" destId="{FC5DD64C-EB77-4DCA-A8E4-89D591C5308F}" srcOrd="0" destOrd="0" presId="urn:microsoft.com/office/officeart/2005/8/layout/equation1"/>
    <dgm:cxn modelId="{EF48C947-9C2F-41AC-A84A-23610D02096F}" type="presOf" srcId="{BEDA69B2-E89C-4167-AF0E-FC9BCC73DADB}" destId="{0A853202-1A37-4DCC-A8D3-5C980A380819}" srcOrd="0" destOrd="0" presId="urn:microsoft.com/office/officeart/2005/8/layout/equation1"/>
    <dgm:cxn modelId="{DAEC3A85-BDCE-4F31-975E-CE6A3F827DA5}" type="presOf" srcId="{1416B622-8DC7-4116-B1BB-609FDB1BE54A}" destId="{16BEA793-458E-4681-BF53-1517A5985E51}" srcOrd="0" destOrd="0" presId="urn:microsoft.com/office/officeart/2005/8/layout/equation1"/>
    <dgm:cxn modelId="{592A1E92-6336-4171-896B-B0FDCAE5616E}" type="presOf" srcId="{E18701B9-2180-4B55-A368-D4D66179CC2C}" destId="{404ED230-D1BB-46E6-915E-22B59BD62967}" srcOrd="0" destOrd="0" presId="urn:microsoft.com/office/officeart/2005/8/layout/equation1"/>
    <dgm:cxn modelId="{28D9CAA7-F310-4E4C-A2AF-24AEB0CFCDE8}" srcId="{BEDA69B2-E89C-4167-AF0E-FC9BCC73DADB}" destId="{9C11F985-0D63-4B56-9DC2-61FE85B4CBA1}" srcOrd="0" destOrd="0" parTransId="{008F443B-1E3C-45E9-9C57-D199C2A0E121}" sibTransId="{D80D1129-FB21-4DBC-8267-8D496C2F3A32}"/>
    <dgm:cxn modelId="{714A55D3-00B6-42B5-B0CD-2885BFDB8DC1}" type="presOf" srcId="{2540BDD6-81A4-46B5-9D5A-71E91DAF599C}" destId="{040BA071-0EDD-49E1-8A7D-DD12EE804591}" srcOrd="0" destOrd="0" presId="urn:microsoft.com/office/officeart/2005/8/layout/equation1"/>
    <dgm:cxn modelId="{E6B879F5-DE32-4D41-ADF0-62E77B361AE1}" srcId="{BEDA69B2-E89C-4167-AF0E-FC9BCC73DADB}" destId="{2540BDD6-81A4-46B5-9D5A-71E91DAF599C}" srcOrd="1" destOrd="0" parTransId="{F6D1FEDF-2EF4-45AE-9ACA-98C22A589E5E}" sibTransId="{E18701B9-2180-4B55-A368-D4D66179CC2C}"/>
    <dgm:cxn modelId="{288EB0ED-A267-45E3-A1C5-E7039F7010D8}" type="presParOf" srcId="{0A853202-1A37-4DCC-A8D3-5C980A380819}" destId="{FC5DD64C-EB77-4DCA-A8E4-89D591C5308F}" srcOrd="0" destOrd="0" presId="urn:microsoft.com/office/officeart/2005/8/layout/equation1"/>
    <dgm:cxn modelId="{1C831A5A-1178-45BB-AC7F-81004BBB8335}" type="presParOf" srcId="{0A853202-1A37-4DCC-A8D3-5C980A380819}" destId="{9EF4AFE1-4DBF-4212-A8D4-F70B058108F2}" srcOrd="1" destOrd="0" presId="urn:microsoft.com/office/officeart/2005/8/layout/equation1"/>
    <dgm:cxn modelId="{74B80688-C4F9-4052-926B-915B9702BFD6}" type="presParOf" srcId="{0A853202-1A37-4DCC-A8D3-5C980A380819}" destId="{6671EFB1-B767-46DE-AD97-41A518DF235F}" srcOrd="2" destOrd="0" presId="urn:microsoft.com/office/officeart/2005/8/layout/equation1"/>
    <dgm:cxn modelId="{0557D256-31B5-4DAE-9B1E-E134313F9B11}" type="presParOf" srcId="{0A853202-1A37-4DCC-A8D3-5C980A380819}" destId="{1D6753F2-B892-4643-8D2E-AE515195BD50}" srcOrd="3" destOrd="0" presId="urn:microsoft.com/office/officeart/2005/8/layout/equation1"/>
    <dgm:cxn modelId="{ACD26A32-9EB1-429D-B2F2-4FD52741E305}" type="presParOf" srcId="{0A853202-1A37-4DCC-A8D3-5C980A380819}" destId="{040BA071-0EDD-49E1-8A7D-DD12EE804591}" srcOrd="4" destOrd="0" presId="urn:microsoft.com/office/officeart/2005/8/layout/equation1"/>
    <dgm:cxn modelId="{4C77BD38-A8FA-49CD-91AE-CC58376F363A}" type="presParOf" srcId="{0A853202-1A37-4DCC-A8D3-5C980A380819}" destId="{69FCC3D7-7639-477E-BDCB-FF7612E610B8}" srcOrd="5" destOrd="0" presId="urn:microsoft.com/office/officeart/2005/8/layout/equation1"/>
    <dgm:cxn modelId="{C3120E2E-0D5C-4277-BA20-05FD4BE8B65F}" type="presParOf" srcId="{0A853202-1A37-4DCC-A8D3-5C980A380819}" destId="{404ED230-D1BB-46E6-915E-22B59BD62967}" srcOrd="6" destOrd="0" presId="urn:microsoft.com/office/officeart/2005/8/layout/equation1"/>
    <dgm:cxn modelId="{5C3380FB-7D52-40D0-8028-B9A7F7C5A00C}" type="presParOf" srcId="{0A853202-1A37-4DCC-A8D3-5C980A380819}" destId="{CC1BAB28-2929-4BB0-9A54-44BECD5726D6}" srcOrd="7" destOrd="0" presId="urn:microsoft.com/office/officeart/2005/8/layout/equation1"/>
    <dgm:cxn modelId="{C7811095-65DD-4CA2-86ED-4B7B920A3098}" type="presParOf" srcId="{0A853202-1A37-4DCC-A8D3-5C980A380819}" destId="{16BEA793-458E-4681-BF53-1517A5985E51}" srcOrd="8"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AB5372E-CC9D-4E1E-9A6B-59F7CB89B1D3}" type="doc">
      <dgm:prSet loTypeId="urn:diagrams.loki3.com/TabbedArc+Icon#1" loCatId="relationship" qsTypeId="urn:microsoft.com/office/officeart/2005/8/quickstyle/simple1" qsCatId="simple" csTypeId="urn:microsoft.com/office/officeart/2005/8/colors/accent2_1" csCatId="accent2" phldr="1"/>
      <dgm:spPr/>
      <dgm:t>
        <a:bodyPr/>
        <a:lstStyle/>
        <a:p>
          <a:endParaRPr lang="es-ES"/>
        </a:p>
      </dgm:t>
    </dgm:pt>
    <dgm:pt modelId="{84BCCDD5-4700-4EDD-AC7B-CB11EA394031}">
      <dgm:prSet/>
      <dgm:spPr/>
      <dgm:t>
        <a:bodyPr/>
        <a:lstStyle/>
        <a:p>
          <a:pPr rtl="0"/>
          <a:r>
            <a:rPr lang="es-ES" dirty="0"/>
            <a:t>A.1. Postura relacional del profesional: empatía, respeto y conexión</a:t>
          </a:r>
        </a:p>
      </dgm:t>
    </dgm:pt>
    <dgm:pt modelId="{AF6D6B10-6450-4CA7-BA16-5B21E38B0425}" type="parTrans" cxnId="{8EE0E51A-E00A-4A1B-A0D3-1FD7B318131B}">
      <dgm:prSet/>
      <dgm:spPr/>
      <dgm:t>
        <a:bodyPr/>
        <a:lstStyle/>
        <a:p>
          <a:endParaRPr lang="es-ES"/>
        </a:p>
      </dgm:t>
    </dgm:pt>
    <dgm:pt modelId="{01C145E3-FF57-4176-A994-659029692ED8}" type="sibTrans" cxnId="{8EE0E51A-E00A-4A1B-A0D3-1FD7B318131B}">
      <dgm:prSet/>
      <dgm:spPr/>
      <dgm:t>
        <a:bodyPr/>
        <a:lstStyle/>
        <a:p>
          <a:endParaRPr lang="es-ES"/>
        </a:p>
      </dgm:t>
    </dgm:pt>
    <dgm:pt modelId="{34876D40-B666-44EA-9832-5FA21AFA276A}">
      <dgm:prSet/>
      <dgm:spPr/>
      <dgm:t>
        <a:bodyPr/>
        <a:lstStyle/>
        <a:p>
          <a:pPr rtl="0"/>
          <a:r>
            <a:rPr lang="es-ES" dirty="0"/>
            <a:t>A.2. Co-construcción del contexto de intervención: la familia es la protagonista del proceso</a:t>
          </a:r>
        </a:p>
      </dgm:t>
    </dgm:pt>
    <dgm:pt modelId="{030B33C1-AD33-408F-8BF1-BBE29F5006C7}" type="parTrans" cxnId="{53E89F5F-3AAF-4532-B913-079B04D863B6}">
      <dgm:prSet/>
      <dgm:spPr/>
      <dgm:t>
        <a:bodyPr/>
        <a:lstStyle/>
        <a:p>
          <a:endParaRPr lang="es-ES"/>
        </a:p>
      </dgm:t>
    </dgm:pt>
    <dgm:pt modelId="{57576913-AEA7-46A1-9C43-42C24563192C}" type="sibTrans" cxnId="{53E89F5F-3AAF-4532-B913-079B04D863B6}">
      <dgm:prSet/>
      <dgm:spPr/>
      <dgm:t>
        <a:bodyPr/>
        <a:lstStyle/>
        <a:p>
          <a:endParaRPr lang="es-ES"/>
        </a:p>
      </dgm:t>
    </dgm:pt>
    <dgm:pt modelId="{4FF868EC-E8DF-4814-B540-FAFB45EFECA6}">
      <dgm:prSet/>
      <dgm:spPr/>
      <dgm:t>
        <a:bodyPr/>
        <a:lstStyle/>
        <a:p>
          <a:pPr rtl="0"/>
          <a:r>
            <a:rPr lang="es-ES" dirty="0"/>
            <a:t>A.3. Enfoque centrado en capacidades</a:t>
          </a:r>
        </a:p>
      </dgm:t>
    </dgm:pt>
    <dgm:pt modelId="{143D6F25-3BB1-446B-BC52-852717D9522D}" type="parTrans" cxnId="{69284403-7E62-43E9-BB6A-405D9D9A985C}">
      <dgm:prSet/>
      <dgm:spPr/>
      <dgm:t>
        <a:bodyPr/>
        <a:lstStyle/>
        <a:p>
          <a:endParaRPr lang="es-ES"/>
        </a:p>
      </dgm:t>
    </dgm:pt>
    <dgm:pt modelId="{598272C7-B240-4AC6-8593-CF93A818AA6A}" type="sibTrans" cxnId="{69284403-7E62-43E9-BB6A-405D9D9A985C}">
      <dgm:prSet/>
      <dgm:spPr/>
      <dgm:t>
        <a:bodyPr/>
        <a:lstStyle/>
        <a:p>
          <a:endParaRPr lang="es-ES"/>
        </a:p>
      </dgm:t>
    </dgm:pt>
    <dgm:pt modelId="{A1F99319-63B3-4D7D-AB86-A83F32E271C6}" type="pres">
      <dgm:prSet presAssocID="{FAB5372E-CC9D-4E1E-9A6B-59F7CB89B1D3}" presName="Name0" presStyleCnt="0">
        <dgm:presLayoutVars>
          <dgm:dir/>
          <dgm:resizeHandles val="exact"/>
        </dgm:presLayoutVars>
      </dgm:prSet>
      <dgm:spPr/>
    </dgm:pt>
    <dgm:pt modelId="{6B4B3561-D7BD-4A7F-A00B-A03A184E79D9}" type="pres">
      <dgm:prSet presAssocID="{84BCCDD5-4700-4EDD-AC7B-CB11EA394031}" presName="twoplus" presStyleLbl="node1" presStyleIdx="0" presStyleCnt="3">
        <dgm:presLayoutVars>
          <dgm:bulletEnabled val="1"/>
        </dgm:presLayoutVars>
      </dgm:prSet>
      <dgm:spPr/>
    </dgm:pt>
    <dgm:pt modelId="{592687C1-7DB4-4CA3-812C-953A7FFF13DD}" type="pres">
      <dgm:prSet presAssocID="{34876D40-B666-44EA-9832-5FA21AFA276A}" presName="twoplus" presStyleLbl="node1" presStyleIdx="1" presStyleCnt="3">
        <dgm:presLayoutVars>
          <dgm:bulletEnabled val="1"/>
        </dgm:presLayoutVars>
      </dgm:prSet>
      <dgm:spPr/>
    </dgm:pt>
    <dgm:pt modelId="{59CFAD5C-FF94-481B-989F-7BB94BF84158}" type="pres">
      <dgm:prSet presAssocID="{4FF868EC-E8DF-4814-B540-FAFB45EFECA6}" presName="twoplus" presStyleLbl="node1" presStyleIdx="2" presStyleCnt="3">
        <dgm:presLayoutVars>
          <dgm:bulletEnabled val="1"/>
        </dgm:presLayoutVars>
      </dgm:prSet>
      <dgm:spPr/>
    </dgm:pt>
  </dgm:ptLst>
  <dgm:cxnLst>
    <dgm:cxn modelId="{966EFB02-67D2-447E-A20D-AC730453E7FD}" type="presOf" srcId="{FAB5372E-CC9D-4E1E-9A6B-59F7CB89B1D3}" destId="{A1F99319-63B3-4D7D-AB86-A83F32E271C6}" srcOrd="0" destOrd="0" presId="urn:diagrams.loki3.com/TabbedArc+Icon#1"/>
    <dgm:cxn modelId="{69284403-7E62-43E9-BB6A-405D9D9A985C}" srcId="{FAB5372E-CC9D-4E1E-9A6B-59F7CB89B1D3}" destId="{4FF868EC-E8DF-4814-B540-FAFB45EFECA6}" srcOrd="2" destOrd="0" parTransId="{143D6F25-3BB1-446B-BC52-852717D9522D}" sibTransId="{598272C7-B240-4AC6-8593-CF93A818AA6A}"/>
    <dgm:cxn modelId="{8EE0E51A-E00A-4A1B-A0D3-1FD7B318131B}" srcId="{FAB5372E-CC9D-4E1E-9A6B-59F7CB89B1D3}" destId="{84BCCDD5-4700-4EDD-AC7B-CB11EA394031}" srcOrd="0" destOrd="0" parTransId="{AF6D6B10-6450-4CA7-BA16-5B21E38B0425}" sibTransId="{01C145E3-FF57-4176-A994-659029692ED8}"/>
    <dgm:cxn modelId="{85C58F2F-6873-487C-8A17-6E149212FFF8}" type="presOf" srcId="{34876D40-B666-44EA-9832-5FA21AFA276A}" destId="{592687C1-7DB4-4CA3-812C-953A7FFF13DD}" srcOrd="0" destOrd="0" presId="urn:diagrams.loki3.com/TabbedArc+Icon#1"/>
    <dgm:cxn modelId="{53E89F5F-3AAF-4532-B913-079B04D863B6}" srcId="{FAB5372E-CC9D-4E1E-9A6B-59F7CB89B1D3}" destId="{34876D40-B666-44EA-9832-5FA21AFA276A}" srcOrd="1" destOrd="0" parTransId="{030B33C1-AD33-408F-8BF1-BBE29F5006C7}" sibTransId="{57576913-AEA7-46A1-9C43-42C24563192C}"/>
    <dgm:cxn modelId="{F77EFB8F-6D3D-460D-9EFD-34D74AAB10D5}" type="presOf" srcId="{84BCCDD5-4700-4EDD-AC7B-CB11EA394031}" destId="{6B4B3561-D7BD-4A7F-A00B-A03A184E79D9}" srcOrd="0" destOrd="0" presId="urn:diagrams.loki3.com/TabbedArc+Icon#1"/>
    <dgm:cxn modelId="{C1A875FC-BD86-45B1-AAF0-37F71E1D7D44}" type="presOf" srcId="{4FF868EC-E8DF-4814-B540-FAFB45EFECA6}" destId="{59CFAD5C-FF94-481B-989F-7BB94BF84158}" srcOrd="0" destOrd="0" presId="urn:diagrams.loki3.com/TabbedArc+Icon#1"/>
    <dgm:cxn modelId="{29C271D9-D192-4E43-A244-127967E48362}" type="presParOf" srcId="{A1F99319-63B3-4D7D-AB86-A83F32E271C6}" destId="{6B4B3561-D7BD-4A7F-A00B-A03A184E79D9}" srcOrd="0" destOrd="0" presId="urn:diagrams.loki3.com/TabbedArc+Icon#1"/>
    <dgm:cxn modelId="{F5301552-8CF0-46EF-ADB4-229537E04A53}" type="presParOf" srcId="{A1F99319-63B3-4D7D-AB86-A83F32E271C6}" destId="{592687C1-7DB4-4CA3-812C-953A7FFF13DD}" srcOrd="1" destOrd="0" presId="urn:diagrams.loki3.com/TabbedArc+Icon#1"/>
    <dgm:cxn modelId="{7A9F6D3A-FDE9-4AF0-A8C3-EEB80C301F76}" type="presParOf" srcId="{A1F99319-63B3-4D7D-AB86-A83F32E271C6}" destId="{59CFAD5C-FF94-481B-989F-7BB94BF84158}" srcOrd="2" destOrd="0" presId="urn:diagrams.loki3.com/TabbedArc+Ic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83C3E60-F97D-4989-B962-3AEEB4DD7928}"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s-ES"/>
        </a:p>
      </dgm:t>
    </dgm:pt>
    <dgm:pt modelId="{5F2EC4CF-80B4-49AA-9D05-68B4999D1740}">
      <dgm:prSet phldrT="[Texto]"/>
      <dgm:spPr>
        <a:ln>
          <a:solidFill>
            <a:schemeClr val="accent2">
              <a:lumMod val="75000"/>
            </a:schemeClr>
          </a:solidFill>
        </a:ln>
      </dgm:spPr>
      <dgm:t>
        <a:bodyPr/>
        <a:lstStyle/>
        <a:p>
          <a:r>
            <a:rPr lang="es-ES" dirty="0"/>
            <a:t>Aliado apreciativo</a:t>
          </a:r>
        </a:p>
      </dgm:t>
    </dgm:pt>
    <dgm:pt modelId="{2AE9DC52-732D-4868-AA76-D19BCB202E4C}" type="parTrans" cxnId="{A9EC88AD-8CA7-426F-B0E5-893AEEC88E9B}">
      <dgm:prSet/>
      <dgm:spPr/>
      <dgm:t>
        <a:bodyPr/>
        <a:lstStyle/>
        <a:p>
          <a:endParaRPr lang="es-ES"/>
        </a:p>
      </dgm:t>
    </dgm:pt>
    <dgm:pt modelId="{2D8592D2-9789-4052-9915-C9A02D025BBC}" type="sibTrans" cxnId="{A9EC88AD-8CA7-426F-B0E5-893AEEC88E9B}">
      <dgm:prSet/>
      <dgm:spPr/>
      <dgm:t>
        <a:bodyPr/>
        <a:lstStyle/>
        <a:p>
          <a:endParaRPr lang="es-ES"/>
        </a:p>
      </dgm:t>
    </dgm:pt>
    <dgm:pt modelId="{9D4A2E50-B6B9-40FC-83D8-549ADE2694FD}">
      <dgm:prSet phldrT="[Texto]"/>
      <dgm:spPr/>
      <dgm:t>
        <a:bodyPr/>
        <a:lstStyle/>
        <a:p>
          <a:r>
            <a:rPr lang="es-ES" dirty="0"/>
            <a:t>Respeto</a:t>
          </a:r>
        </a:p>
      </dgm:t>
    </dgm:pt>
    <dgm:pt modelId="{09A08A07-DDC0-4B58-96F9-8619CF871876}" type="parTrans" cxnId="{681CF95D-C842-44EA-8D56-FB4205E1BEE7}">
      <dgm:prSet/>
      <dgm:spPr/>
      <dgm:t>
        <a:bodyPr/>
        <a:lstStyle/>
        <a:p>
          <a:endParaRPr lang="es-ES"/>
        </a:p>
      </dgm:t>
    </dgm:pt>
    <dgm:pt modelId="{4799794B-F237-49CA-BD77-7133678499E1}" type="sibTrans" cxnId="{681CF95D-C842-44EA-8D56-FB4205E1BEE7}">
      <dgm:prSet/>
      <dgm:spPr/>
      <dgm:t>
        <a:bodyPr/>
        <a:lstStyle/>
        <a:p>
          <a:endParaRPr lang="es-ES"/>
        </a:p>
      </dgm:t>
    </dgm:pt>
    <dgm:pt modelId="{27B107BC-E5A9-4C45-B496-5DA5A64CC91E}">
      <dgm:prSet phldrT="[Texto]"/>
      <dgm:spPr>
        <a:ln>
          <a:solidFill>
            <a:schemeClr val="accent2">
              <a:lumMod val="75000"/>
            </a:schemeClr>
          </a:solidFill>
        </a:ln>
      </dgm:spPr>
      <dgm:t>
        <a:bodyPr/>
        <a:lstStyle/>
        <a:p>
          <a:r>
            <a:rPr lang="es-ES" dirty="0"/>
            <a:t>Honrar sabiduría familia</a:t>
          </a:r>
        </a:p>
      </dgm:t>
    </dgm:pt>
    <dgm:pt modelId="{E950DF9A-5EA9-4BB8-B874-3F45FF634B93}" type="parTrans" cxnId="{6E565E37-E1BD-4E33-BAC7-4B08859D878B}">
      <dgm:prSet/>
      <dgm:spPr/>
      <dgm:t>
        <a:bodyPr/>
        <a:lstStyle/>
        <a:p>
          <a:endParaRPr lang="es-ES"/>
        </a:p>
      </dgm:t>
    </dgm:pt>
    <dgm:pt modelId="{CA893DF3-03E9-4252-9DED-15D94DA80675}" type="sibTrans" cxnId="{6E565E37-E1BD-4E33-BAC7-4B08859D878B}">
      <dgm:prSet/>
      <dgm:spPr/>
      <dgm:t>
        <a:bodyPr/>
        <a:lstStyle/>
        <a:p>
          <a:endParaRPr lang="es-ES"/>
        </a:p>
      </dgm:t>
    </dgm:pt>
    <dgm:pt modelId="{69517D20-7E27-43FB-8F8B-310B65153930}">
      <dgm:prSet phldrT="[Texto]"/>
      <dgm:spPr/>
      <dgm:t>
        <a:bodyPr/>
        <a:lstStyle/>
        <a:p>
          <a:r>
            <a:rPr lang="es-ES" dirty="0"/>
            <a:t>Postura de no-saber</a:t>
          </a:r>
        </a:p>
      </dgm:t>
    </dgm:pt>
    <dgm:pt modelId="{F262BF1B-3600-4B9C-B288-CBB21ECF48F4}" type="parTrans" cxnId="{926181B5-AB29-45C0-B1DE-3EC9FCB64598}">
      <dgm:prSet/>
      <dgm:spPr/>
      <dgm:t>
        <a:bodyPr/>
        <a:lstStyle/>
        <a:p>
          <a:endParaRPr lang="es-ES"/>
        </a:p>
      </dgm:t>
    </dgm:pt>
    <dgm:pt modelId="{D21EB97F-CA6E-48CC-A068-5887CB1DF19A}" type="sibTrans" cxnId="{926181B5-AB29-45C0-B1DE-3EC9FCB64598}">
      <dgm:prSet/>
      <dgm:spPr/>
      <dgm:t>
        <a:bodyPr/>
        <a:lstStyle/>
        <a:p>
          <a:endParaRPr lang="es-ES"/>
        </a:p>
      </dgm:t>
    </dgm:pt>
    <dgm:pt modelId="{E9E41BBD-BBA4-4882-9A1E-F026D0B72D4C}">
      <dgm:prSet phldrT="[Texto]"/>
      <dgm:spPr>
        <a:ln>
          <a:solidFill>
            <a:schemeClr val="accent2">
              <a:lumMod val="75000"/>
            </a:schemeClr>
          </a:solidFill>
        </a:ln>
      </dgm:spPr>
      <dgm:t>
        <a:bodyPr/>
        <a:lstStyle/>
        <a:p>
          <a:r>
            <a:rPr lang="es-ES" dirty="0"/>
            <a:t>Generar espacios</a:t>
          </a:r>
        </a:p>
      </dgm:t>
    </dgm:pt>
    <dgm:pt modelId="{9AEA0C98-9FED-470C-A7B0-139F6E565B57}" type="parTrans" cxnId="{B8003602-BD75-4D85-AD91-CE8EFA83BE00}">
      <dgm:prSet/>
      <dgm:spPr/>
      <dgm:t>
        <a:bodyPr/>
        <a:lstStyle/>
        <a:p>
          <a:endParaRPr lang="es-ES"/>
        </a:p>
      </dgm:t>
    </dgm:pt>
    <dgm:pt modelId="{365CC8AB-69EA-4D67-A9F7-B859EA7EB740}" type="sibTrans" cxnId="{B8003602-BD75-4D85-AD91-CE8EFA83BE00}">
      <dgm:prSet/>
      <dgm:spPr/>
      <dgm:t>
        <a:bodyPr/>
        <a:lstStyle/>
        <a:p>
          <a:endParaRPr lang="es-ES"/>
        </a:p>
      </dgm:t>
    </dgm:pt>
    <dgm:pt modelId="{8933D14C-E666-400A-923A-AD9597851CC8}">
      <dgm:prSet phldrT="[Texto]"/>
      <dgm:spPr/>
      <dgm:t>
        <a:bodyPr/>
        <a:lstStyle/>
        <a:p>
          <a:r>
            <a:rPr lang="es-ES" dirty="0"/>
            <a:t>Reflexionar</a:t>
          </a:r>
        </a:p>
      </dgm:t>
    </dgm:pt>
    <dgm:pt modelId="{B66EDB07-33DE-4148-A84C-0134CC6BED6E}" type="parTrans" cxnId="{007C5281-8EA2-4A54-974A-62866735E4E0}">
      <dgm:prSet/>
      <dgm:spPr/>
      <dgm:t>
        <a:bodyPr/>
        <a:lstStyle/>
        <a:p>
          <a:endParaRPr lang="es-ES"/>
        </a:p>
      </dgm:t>
    </dgm:pt>
    <dgm:pt modelId="{6E25D3FD-2324-4463-A0A5-ADAB6B62E178}" type="sibTrans" cxnId="{007C5281-8EA2-4A54-974A-62866735E4E0}">
      <dgm:prSet/>
      <dgm:spPr/>
      <dgm:t>
        <a:bodyPr/>
        <a:lstStyle/>
        <a:p>
          <a:endParaRPr lang="es-ES"/>
        </a:p>
      </dgm:t>
    </dgm:pt>
    <dgm:pt modelId="{C260BBFF-0537-4CDD-AE2B-C24E3C89B7C9}">
      <dgm:prSet phldrT="[Texto]"/>
      <dgm:spPr/>
      <dgm:t>
        <a:bodyPr/>
        <a:lstStyle/>
        <a:p>
          <a:r>
            <a:rPr lang="es-ES" dirty="0"/>
            <a:t>Deseos, aspiraciones, recursos, capacidades</a:t>
          </a:r>
        </a:p>
      </dgm:t>
    </dgm:pt>
    <dgm:pt modelId="{23978D17-EFC9-45C2-9C9A-76B446CC45F7}" type="parTrans" cxnId="{F89C4B17-8BBD-4228-8207-FA8422348D7C}">
      <dgm:prSet/>
      <dgm:spPr/>
      <dgm:t>
        <a:bodyPr/>
        <a:lstStyle/>
        <a:p>
          <a:endParaRPr lang="es-ES"/>
        </a:p>
      </dgm:t>
    </dgm:pt>
    <dgm:pt modelId="{8ABEB37A-BBAD-4231-A7CA-E515289CC919}" type="sibTrans" cxnId="{F89C4B17-8BBD-4228-8207-FA8422348D7C}">
      <dgm:prSet/>
      <dgm:spPr/>
      <dgm:t>
        <a:bodyPr/>
        <a:lstStyle/>
        <a:p>
          <a:endParaRPr lang="es-ES"/>
        </a:p>
      </dgm:t>
    </dgm:pt>
    <dgm:pt modelId="{5D956E10-FCEF-44F6-BE0D-C5ECED086831}">
      <dgm:prSet phldrT="[Texto]"/>
      <dgm:spPr/>
      <dgm:t>
        <a:bodyPr/>
        <a:lstStyle/>
        <a:p>
          <a:r>
            <a:rPr lang="es-ES" dirty="0"/>
            <a:t>Empatía</a:t>
          </a:r>
        </a:p>
      </dgm:t>
    </dgm:pt>
    <dgm:pt modelId="{41517530-C6FF-4765-B327-AA856BD53186}" type="parTrans" cxnId="{7EF08803-D1E9-4C14-A677-E3D4D22810FD}">
      <dgm:prSet/>
      <dgm:spPr/>
      <dgm:t>
        <a:bodyPr/>
        <a:lstStyle/>
        <a:p>
          <a:endParaRPr lang="es-ES"/>
        </a:p>
      </dgm:t>
    </dgm:pt>
    <dgm:pt modelId="{247E3B15-E42D-4063-8418-00A979D81533}" type="sibTrans" cxnId="{7EF08803-D1E9-4C14-A677-E3D4D22810FD}">
      <dgm:prSet/>
      <dgm:spPr/>
      <dgm:t>
        <a:bodyPr/>
        <a:lstStyle/>
        <a:p>
          <a:endParaRPr lang="es-ES"/>
        </a:p>
      </dgm:t>
    </dgm:pt>
    <dgm:pt modelId="{7FA4362C-E611-4319-90BF-8D5C2B0FFFD3}">
      <dgm:prSet phldrT="[Texto]"/>
      <dgm:spPr/>
      <dgm:t>
        <a:bodyPr/>
        <a:lstStyle/>
        <a:p>
          <a:r>
            <a:rPr lang="es-ES" dirty="0"/>
            <a:t>Conexión</a:t>
          </a:r>
        </a:p>
      </dgm:t>
    </dgm:pt>
    <dgm:pt modelId="{7C232302-306B-4DE8-8DD2-C3634D4D0C81}" type="parTrans" cxnId="{891B4BC8-2034-4C6F-B225-7C44C324D4D6}">
      <dgm:prSet/>
      <dgm:spPr/>
      <dgm:t>
        <a:bodyPr/>
        <a:lstStyle/>
        <a:p>
          <a:endParaRPr lang="es-ES"/>
        </a:p>
      </dgm:t>
    </dgm:pt>
    <dgm:pt modelId="{39797BF7-6ACC-4D12-BFA4-0C4C6586AD8D}" type="sibTrans" cxnId="{891B4BC8-2034-4C6F-B225-7C44C324D4D6}">
      <dgm:prSet/>
      <dgm:spPr/>
      <dgm:t>
        <a:bodyPr/>
        <a:lstStyle/>
        <a:p>
          <a:endParaRPr lang="es-ES"/>
        </a:p>
      </dgm:t>
    </dgm:pt>
    <dgm:pt modelId="{C63B81C4-117C-4300-867D-EA5C874A4DC9}" type="pres">
      <dgm:prSet presAssocID="{383C3E60-F97D-4989-B962-3AEEB4DD7928}" presName="Name0" presStyleCnt="0">
        <dgm:presLayoutVars>
          <dgm:chMax val="7"/>
          <dgm:dir/>
          <dgm:animLvl val="lvl"/>
          <dgm:resizeHandles val="exact"/>
        </dgm:presLayoutVars>
      </dgm:prSet>
      <dgm:spPr/>
    </dgm:pt>
    <dgm:pt modelId="{488052E6-23FA-466F-A31A-648DBF2919CE}" type="pres">
      <dgm:prSet presAssocID="{5F2EC4CF-80B4-49AA-9D05-68B4999D1740}" presName="circle1" presStyleLbl="node1" presStyleIdx="0" presStyleCnt="3"/>
      <dgm:spPr>
        <a:solidFill>
          <a:schemeClr val="accent2">
            <a:lumMod val="60000"/>
            <a:lumOff val="40000"/>
          </a:schemeClr>
        </a:solidFill>
      </dgm:spPr>
    </dgm:pt>
    <dgm:pt modelId="{19EDE2CC-FE1E-41D7-9E4E-7FA49C7CBD56}" type="pres">
      <dgm:prSet presAssocID="{5F2EC4CF-80B4-49AA-9D05-68B4999D1740}" presName="space" presStyleCnt="0"/>
      <dgm:spPr/>
    </dgm:pt>
    <dgm:pt modelId="{33D92391-A3D1-442E-A1B2-A9C86F1396D3}" type="pres">
      <dgm:prSet presAssocID="{5F2EC4CF-80B4-49AA-9D05-68B4999D1740}" presName="rect1" presStyleLbl="alignAcc1" presStyleIdx="0" presStyleCnt="3"/>
      <dgm:spPr/>
    </dgm:pt>
    <dgm:pt modelId="{68CCE357-3A53-4491-8908-030E283987F4}" type="pres">
      <dgm:prSet presAssocID="{27B107BC-E5A9-4C45-B496-5DA5A64CC91E}" presName="vertSpace2" presStyleLbl="node1" presStyleIdx="0" presStyleCnt="3"/>
      <dgm:spPr/>
    </dgm:pt>
    <dgm:pt modelId="{1635C1AA-2319-4504-B055-935A86CFFC55}" type="pres">
      <dgm:prSet presAssocID="{27B107BC-E5A9-4C45-B496-5DA5A64CC91E}" presName="circle2" presStyleLbl="node1" presStyleIdx="1" presStyleCnt="3"/>
      <dgm:spPr>
        <a:solidFill>
          <a:schemeClr val="accent2">
            <a:lumMod val="60000"/>
            <a:lumOff val="40000"/>
          </a:schemeClr>
        </a:solidFill>
      </dgm:spPr>
    </dgm:pt>
    <dgm:pt modelId="{41A234AD-D560-4B62-8509-79ED15D30FC2}" type="pres">
      <dgm:prSet presAssocID="{27B107BC-E5A9-4C45-B496-5DA5A64CC91E}" presName="rect2" presStyleLbl="alignAcc1" presStyleIdx="1" presStyleCnt="3"/>
      <dgm:spPr/>
    </dgm:pt>
    <dgm:pt modelId="{69FBCB0B-111F-4B40-A477-ADBF159B5375}" type="pres">
      <dgm:prSet presAssocID="{E9E41BBD-BBA4-4882-9A1E-F026D0B72D4C}" presName="vertSpace3" presStyleLbl="node1" presStyleIdx="1" presStyleCnt="3"/>
      <dgm:spPr/>
    </dgm:pt>
    <dgm:pt modelId="{BE263D97-C16F-4848-88D5-34500626717C}" type="pres">
      <dgm:prSet presAssocID="{E9E41BBD-BBA4-4882-9A1E-F026D0B72D4C}" presName="circle3" presStyleLbl="node1" presStyleIdx="2" presStyleCnt="3"/>
      <dgm:spPr>
        <a:solidFill>
          <a:schemeClr val="accent2">
            <a:lumMod val="60000"/>
            <a:lumOff val="40000"/>
          </a:schemeClr>
        </a:solidFill>
      </dgm:spPr>
    </dgm:pt>
    <dgm:pt modelId="{41560080-2B24-4E82-9ACA-8F54F4328589}" type="pres">
      <dgm:prSet presAssocID="{E9E41BBD-BBA4-4882-9A1E-F026D0B72D4C}" presName="rect3" presStyleLbl="alignAcc1" presStyleIdx="2" presStyleCnt="3"/>
      <dgm:spPr/>
    </dgm:pt>
    <dgm:pt modelId="{AA4CAE42-FB63-468C-9042-ADB73B7C293B}" type="pres">
      <dgm:prSet presAssocID="{5F2EC4CF-80B4-49AA-9D05-68B4999D1740}" presName="rect1ParTx" presStyleLbl="alignAcc1" presStyleIdx="2" presStyleCnt="3">
        <dgm:presLayoutVars>
          <dgm:chMax val="1"/>
          <dgm:bulletEnabled val="1"/>
        </dgm:presLayoutVars>
      </dgm:prSet>
      <dgm:spPr/>
    </dgm:pt>
    <dgm:pt modelId="{ADC7E413-A5C2-4F60-B1D1-69B9B1DD044C}" type="pres">
      <dgm:prSet presAssocID="{5F2EC4CF-80B4-49AA-9D05-68B4999D1740}" presName="rect1ChTx" presStyleLbl="alignAcc1" presStyleIdx="2" presStyleCnt="3">
        <dgm:presLayoutVars>
          <dgm:bulletEnabled val="1"/>
        </dgm:presLayoutVars>
      </dgm:prSet>
      <dgm:spPr/>
    </dgm:pt>
    <dgm:pt modelId="{218AE6AD-6FE6-4177-A537-CDC38CDF85A5}" type="pres">
      <dgm:prSet presAssocID="{27B107BC-E5A9-4C45-B496-5DA5A64CC91E}" presName="rect2ParTx" presStyleLbl="alignAcc1" presStyleIdx="2" presStyleCnt="3">
        <dgm:presLayoutVars>
          <dgm:chMax val="1"/>
          <dgm:bulletEnabled val="1"/>
        </dgm:presLayoutVars>
      </dgm:prSet>
      <dgm:spPr/>
    </dgm:pt>
    <dgm:pt modelId="{7FA59DD0-FE28-4FB9-8711-7A72D27698C5}" type="pres">
      <dgm:prSet presAssocID="{27B107BC-E5A9-4C45-B496-5DA5A64CC91E}" presName="rect2ChTx" presStyleLbl="alignAcc1" presStyleIdx="2" presStyleCnt="3">
        <dgm:presLayoutVars>
          <dgm:bulletEnabled val="1"/>
        </dgm:presLayoutVars>
      </dgm:prSet>
      <dgm:spPr/>
    </dgm:pt>
    <dgm:pt modelId="{65984020-0AC3-4E92-A789-6FE4801EC51F}" type="pres">
      <dgm:prSet presAssocID="{E9E41BBD-BBA4-4882-9A1E-F026D0B72D4C}" presName="rect3ParTx" presStyleLbl="alignAcc1" presStyleIdx="2" presStyleCnt="3">
        <dgm:presLayoutVars>
          <dgm:chMax val="1"/>
          <dgm:bulletEnabled val="1"/>
        </dgm:presLayoutVars>
      </dgm:prSet>
      <dgm:spPr/>
    </dgm:pt>
    <dgm:pt modelId="{1C9F4BD2-669E-4441-BE38-D42F17C069A2}" type="pres">
      <dgm:prSet presAssocID="{E9E41BBD-BBA4-4882-9A1E-F026D0B72D4C}" presName="rect3ChTx" presStyleLbl="alignAcc1" presStyleIdx="2" presStyleCnt="3">
        <dgm:presLayoutVars>
          <dgm:bulletEnabled val="1"/>
        </dgm:presLayoutVars>
      </dgm:prSet>
      <dgm:spPr/>
    </dgm:pt>
  </dgm:ptLst>
  <dgm:cxnLst>
    <dgm:cxn modelId="{B8003602-BD75-4D85-AD91-CE8EFA83BE00}" srcId="{383C3E60-F97D-4989-B962-3AEEB4DD7928}" destId="{E9E41BBD-BBA4-4882-9A1E-F026D0B72D4C}" srcOrd="2" destOrd="0" parTransId="{9AEA0C98-9FED-470C-A7B0-139F6E565B57}" sibTransId="{365CC8AB-69EA-4D67-A9F7-B859EA7EB740}"/>
    <dgm:cxn modelId="{7EF08803-D1E9-4C14-A677-E3D4D22810FD}" srcId="{5F2EC4CF-80B4-49AA-9D05-68B4999D1740}" destId="{5D956E10-FCEF-44F6-BE0D-C5ECED086831}" srcOrd="1" destOrd="0" parTransId="{41517530-C6FF-4765-B327-AA856BD53186}" sibTransId="{247E3B15-E42D-4063-8418-00A979D81533}"/>
    <dgm:cxn modelId="{F89C4B17-8BBD-4228-8207-FA8422348D7C}" srcId="{E9E41BBD-BBA4-4882-9A1E-F026D0B72D4C}" destId="{C260BBFF-0537-4CDD-AE2B-C24E3C89B7C9}" srcOrd="1" destOrd="0" parTransId="{23978D17-EFC9-45C2-9C9A-76B446CC45F7}" sibTransId="{8ABEB37A-BBAD-4231-A7CA-E515289CC919}"/>
    <dgm:cxn modelId="{F13DAB2F-6A9F-4BC8-8EFE-B9DF8DFC72E1}" type="presOf" srcId="{5F2EC4CF-80B4-49AA-9D05-68B4999D1740}" destId="{33D92391-A3D1-442E-A1B2-A9C86F1396D3}" srcOrd="0" destOrd="0" presId="urn:microsoft.com/office/officeart/2005/8/layout/target3"/>
    <dgm:cxn modelId="{6E565E37-E1BD-4E33-BAC7-4B08859D878B}" srcId="{383C3E60-F97D-4989-B962-3AEEB4DD7928}" destId="{27B107BC-E5A9-4C45-B496-5DA5A64CC91E}" srcOrd="1" destOrd="0" parTransId="{E950DF9A-5EA9-4BB8-B874-3F45FF634B93}" sibTransId="{CA893DF3-03E9-4252-9DED-15D94DA80675}"/>
    <dgm:cxn modelId="{94B6CE37-5255-47EE-B1C1-2728D2D2257E}" type="presOf" srcId="{8933D14C-E666-400A-923A-AD9597851CC8}" destId="{1C9F4BD2-669E-4441-BE38-D42F17C069A2}" srcOrd="0" destOrd="0" presId="urn:microsoft.com/office/officeart/2005/8/layout/target3"/>
    <dgm:cxn modelId="{681CF95D-C842-44EA-8D56-FB4205E1BEE7}" srcId="{5F2EC4CF-80B4-49AA-9D05-68B4999D1740}" destId="{9D4A2E50-B6B9-40FC-83D8-549ADE2694FD}" srcOrd="0" destOrd="0" parTransId="{09A08A07-DDC0-4B58-96F9-8619CF871876}" sibTransId="{4799794B-F237-49CA-BD77-7133678499E1}"/>
    <dgm:cxn modelId="{817C1861-206F-43A2-9BD0-F17586290BF9}" type="presOf" srcId="{69517D20-7E27-43FB-8F8B-310B65153930}" destId="{7FA59DD0-FE28-4FB9-8711-7A72D27698C5}" srcOrd="0" destOrd="0" presId="urn:microsoft.com/office/officeart/2005/8/layout/target3"/>
    <dgm:cxn modelId="{C0FABD65-EEE9-47EE-9301-684F52535927}" type="presOf" srcId="{27B107BC-E5A9-4C45-B496-5DA5A64CC91E}" destId="{218AE6AD-6FE6-4177-A537-CDC38CDF85A5}" srcOrd="1" destOrd="0" presId="urn:microsoft.com/office/officeart/2005/8/layout/target3"/>
    <dgm:cxn modelId="{9F2BE266-CEF6-468A-B907-891691783D85}" type="presOf" srcId="{9D4A2E50-B6B9-40FC-83D8-549ADE2694FD}" destId="{ADC7E413-A5C2-4F60-B1D1-69B9B1DD044C}" srcOrd="0" destOrd="0" presId="urn:microsoft.com/office/officeart/2005/8/layout/target3"/>
    <dgm:cxn modelId="{DF703767-43B3-4928-9942-57A251CA51EB}" type="presOf" srcId="{7FA4362C-E611-4319-90BF-8D5C2B0FFFD3}" destId="{ADC7E413-A5C2-4F60-B1D1-69B9B1DD044C}" srcOrd="0" destOrd="2" presId="urn:microsoft.com/office/officeart/2005/8/layout/target3"/>
    <dgm:cxn modelId="{007C5281-8EA2-4A54-974A-62866735E4E0}" srcId="{E9E41BBD-BBA4-4882-9A1E-F026D0B72D4C}" destId="{8933D14C-E666-400A-923A-AD9597851CC8}" srcOrd="0" destOrd="0" parTransId="{B66EDB07-33DE-4148-A84C-0134CC6BED6E}" sibTransId="{6E25D3FD-2324-4463-A0A5-ADAB6B62E178}"/>
    <dgm:cxn modelId="{F0CD4092-322D-4B5F-ADBA-440697548D74}" type="presOf" srcId="{E9E41BBD-BBA4-4882-9A1E-F026D0B72D4C}" destId="{65984020-0AC3-4E92-A789-6FE4801EC51F}" srcOrd="1" destOrd="0" presId="urn:microsoft.com/office/officeart/2005/8/layout/target3"/>
    <dgm:cxn modelId="{1C5DEC9D-712D-4274-8D67-9661CEDA5E0C}" type="presOf" srcId="{5F2EC4CF-80B4-49AA-9D05-68B4999D1740}" destId="{AA4CAE42-FB63-468C-9042-ADB73B7C293B}" srcOrd="1" destOrd="0" presId="urn:microsoft.com/office/officeart/2005/8/layout/target3"/>
    <dgm:cxn modelId="{856B83A0-4564-4BF5-8E8A-112577C93C1B}" type="presOf" srcId="{383C3E60-F97D-4989-B962-3AEEB4DD7928}" destId="{C63B81C4-117C-4300-867D-EA5C874A4DC9}" srcOrd="0" destOrd="0" presId="urn:microsoft.com/office/officeart/2005/8/layout/target3"/>
    <dgm:cxn modelId="{A9EC88AD-8CA7-426F-B0E5-893AEEC88E9B}" srcId="{383C3E60-F97D-4989-B962-3AEEB4DD7928}" destId="{5F2EC4CF-80B4-49AA-9D05-68B4999D1740}" srcOrd="0" destOrd="0" parTransId="{2AE9DC52-732D-4868-AA76-D19BCB202E4C}" sibTransId="{2D8592D2-9789-4052-9915-C9A02D025BBC}"/>
    <dgm:cxn modelId="{B5C751B4-4E92-421F-85DD-2B92C331694C}" type="presOf" srcId="{27B107BC-E5A9-4C45-B496-5DA5A64CC91E}" destId="{41A234AD-D560-4B62-8509-79ED15D30FC2}" srcOrd="0" destOrd="0" presId="urn:microsoft.com/office/officeart/2005/8/layout/target3"/>
    <dgm:cxn modelId="{926181B5-AB29-45C0-B1DE-3EC9FCB64598}" srcId="{27B107BC-E5A9-4C45-B496-5DA5A64CC91E}" destId="{69517D20-7E27-43FB-8F8B-310B65153930}" srcOrd="0" destOrd="0" parTransId="{F262BF1B-3600-4B9C-B288-CBB21ECF48F4}" sibTransId="{D21EB97F-CA6E-48CC-A068-5887CB1DF19A}"/>
    <dgm:cxn modelId="{528717C0-962F-4E35-9E2F-4C62710A84D7}" type="presOf" srcId="{E9E41BBD-BBA4-4882-9A1E-F026D0B72D4C}" destId="{41560080-2B24-4E82-9ACA-8F54F4328589}" srcOrd="0" destOrd="0" presId="urn:microsoft.com/office/officeart/2005/8/layout/target3"/>
    <dgm:cxn modelId="{891B4BC8-2034-4C6F-B225-7C44C324D4D6}" srcId="{5F2EC4CF-80B4-49AA-9D05-68B4999D1740}" destId="{7FA4362C-E611-4319-90BF-8D5C2B0FFFD3}" srcOrd="2" destOrd="0" parTransId="{7C232302-306B-4DE8-8DD2-C3634D4D0C81}" sibTransId="{39797BF7-6ACC-4D12-BFA4-0C4C6586AD8D}"/>
    <dgm:cxn modelId="{BEE7F5D1-8CBD-41DA-9432-2208CBADFF19}" type="presOf" srcId="{5D956E10-FCEF-44F6-BE0D-C5ECED086831}" destId="{ADC7E413-A5C2-4F60-B1D1-69B9B1DD044C}" srcOrd="0" destOrd="1" presId="urn:microsoft.com/office/officeart/2005/8/layout/target3"/>
    <dgm:cxn modelId="{53D62ED9-0AB4-49B7-B496-61798C5FFF93}" type="presOf" srcId="{C260BBFF-0537-4CDD-AE2B-C24E3C89B7C9}" destId="{1C9F4BD2-669E-4441-BE38-D42F17C069A2}" srcOrd="0" destOrd="1" presId="urn:microsoft.com/office/officeart/2005/8/layout/target3"/>
    <dgm:cxn modelId="{437626E8-5FBB-46A8-822A-6B0C472FF3F7}" type="presParOf" srcId="{C63B81C4-117C-4300-867D-EA5C874A4DC9}" destId="{488052E6-23FA-466F-A31A-648DBF2919CE}" srcOrd="0" destOrd="0" presId="urn:microsoft.com/office/officeart/2005/8/layout/target3"/>
    <dgm:cxn modelId="{AA0FF001-40B1-4CBF-86CB-88731CEDD3E3}" type="presParOf" srcId="{C63B81C4-117C-4300-867D-EA5C874A4DC9}" destId="{19EDE2CC-FE1E-41D7-9E4E-7FA49C7CBD56}" srcOrd="1" destOrd="0" presId="urn:microsoft.com/office/officeart/2005/8/layout/target3"/>
    <dgm:cxn modelId="{A985FEBD-E5B0-42EF-ACAB-9A386F059A1E}" type="presParOf" srcId="{C63B81C4-117C-4300-867D-EA5C874A4DC9}" destId="{33D92391-A3D1-442E-A1B2-A9C86F1396D3}" srcOrd="2" destOrd="0" presId="urn:microsoft.com/office/officeart/2005/8/layout/target3"/>
    <dgm:cxn modelId="{1B794EFA-0FF3-4BF4-A5D1-F52EAEC2BBF2}" type="presParOf" srcId="{C63B81C4-117C-4300-867D-EA5C874A4DC9}" destId="{68CCE357-3A53-4491-8908-030E283987F4}" srcOrd="3" destOrd="0" presId="urn:microsoft.com/office/officeart/2005/8/layout/target3"/>
    <dgm:cxn modelId="{9338E26F-84E6-433E-B4A0-0F54040E4FC2}" type="presParOf" srcId="{C63B81C4-117C-4300-867D-EA5C874A4DC9}" destId="{1635C1AA-2319-4504-B055-935A86CFFC55}" srcOrd="4" destOrd="0" presId="urn:microsoft.com/office/officeart/2005/8/layout/target3"/>
    <dgm:cxn modelId="{BBF2E494-E88C-4107-9EC6-E12BF96807EC}" type="presParOf" srcId="{C63B81C4-117C-4300-867D-EA5C874A4DC9}" destId="{41A234AD-D560-4B62-8509-79ED15D30FC2}" srcOrd="5" destOrd="0" presId="urn:microsoft.com/office/officeart/2005/8/layout/target3"/>
    <dgm:cxn modelId="{C97D9D6B-3560-4E9C-96FF-0C4FE8470079}" type="presParOf" srcId="{C63B81C4-117C-4300-867D-EA5C874A4DC9}" destId="{69FBCB0B-111F-4B40-A477-ADBF159B5375}" srcOrd="6" destOrd="0" presId="urn:microsoft.com/office/officeart/2005/8/layout/target3"/>
    <dgm:cxn modelId="{AE944B72-6A60-4EAD-9500-F222C92D0246}" type="presParOf" srcId="{C63B81C4-117C-4300-867D-EA5C874A4DC9}" destId="{BE263D97-C16F-4848-88D5-34500626717C}" srcOrd="7" destOrd="0" presId="urn:microsoft.com/office/officeart/2005/8/layout/target3"/>
    <dgm:cxn modelId="{6DEEC5E7-F4D6-4FC2-98FC-C1EF9BD62091}" type="presParOf" srcId="{C63B81C4-117C-4300-867D-EA5C874A4DC9}" destId="{41560080-2B24-4E82-9ACA-8F54F4328589}" srcOrd="8" destOrd="0" presId="urn:microsoft.com/office/officeart/2005/8/layout/target3"/>
    <dgm:cxn modelId="{9E09CB9D-9965-4B4B-807C-92A128D5B8FD}" type="presParOf" srcId="{C63B81C4-117C-4300-867D-EA5C874A4DC9}" destId="{AA4CAE42-FB63-468C-9042-ADB73B7C293B}" srcOrd="9" destOrd="0" presId="urn:microsoft.com/office/officeart/2005/8/layout/target3"/>
    <dgm:cxn modelId="{24846AE0-18CA-40F1-89EF-6F40B6A24441}" type="presParOf" srcId="{C63B81C4-117C-4300-867D-EA5C874A4DC9}" destId="{ADC7E413-A5C2-4F60-B1D1-69B9B1DD044C}" srcOrd="10" destOrd="0" presId="urn:microsoft.com/office/officeart/2005/8/layout/target3"/>
    <dgm:cxn modelId="{7DFDAF95-A71B-4E6A-B8ED-9963C59AB517}" type="presParOf" srcId="{C63B81C4-117C-4300-867D-EA5C874A4DC9}" destId="{218AE6AD-6FE6-4177-A537-CDC38CDF85A5}" srcOrd="11" destOrd="0" presId="urn:microsoft.com/office/officeart/2005/8/layout/target3"/>
    <dgm:cxn modelId="{D1506BC5-78D2-4B34-BB75-A47C22A5D7CD}" type="presParOf" srcId="{C63B81C4-117C-4300-867D-EA5C874A4DC9}" destId="{7FA59DD0-FE28-4FB9-8711-7A72D27698C5}" srcOrd="12" destOrd="0" presId="urn:microsoft.com/office/officeart/2005/8/layout/target3"/>
    <dgm:cxn modelId="{602F4D72-3836-41DB-9C38-C9D502CAA5DD}" type="presParOf" srcId="{C63B81C4-117C-4300-867D-EA5C874A4DC9}" destId="{65984020-0AC3-4E92-A789-6FE4801EC51F}" srcOrd="13" destOrd="0" presId="urn:microsoft.com/office/officeart/2005/8/layout/target3"/>
    <dgm:cxn modelId="{AD695971-E0C7-49C3-B4DB-1F6777DFC5F6}" type="presParOf" srcId="{C63B81C4-117C-4300-867D-EA5C874A4DC9}" destId="{1C9F4BD2-669E-4441-BE38-D42F17C069A2}"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83C3E60-F97D-4989-B962-3AEEB4DD7928}"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s-ES"/>
        </a:p>
      </dgm:t>
    </dgm:pt>
    <dgm:pt modelId="{5F2EC4CF-80B4-49AA-9D05-68B4999D1740}">
      <dgm:prSet phldrT="[Texto]"/>
      <dgm:spPr>
        <a:ln>
          <a:solidFill>
            <a:schemeClr val="accent2">
              <a:lumMod val="75000"/>
            </a:schemeClr>
          </a:solidFill>
        </a:ln>
      </dgm:spPr>
      <dgm:t>
        <a:bodyPr/>
        <a:lstStyle/>
        <a:p>
          <a:r>
            <a:rPr lang="es-ES" dirty="0"/>
            <a:t>Alianza ayuda</a:t>
          </a:r>
        </a:p>
      </dgm:t>
    </dgm:pt>
    <dgm:pt modelId="{2AE9DC52-732D-4868-AA76-D19BCB202E4C}" type="parTrans" cxnId="{A9EC88AD-8CA7-426F-B0E5-893AEEC88E9B}">
      <dgm:prSet/>
      <dgm:spPr/>
      <dgm:t>
        <a:bodyPr/>
        <a:lstStyle/>
        <a:p>
          <a:endParaRPr lang="es-ES"/>
        </a:p>
      </dgm:t>
    </dgm:pt>
    <dgm:pt modelId="{2D8592D2-9789-4052-9915-C9A02D025BBC}" type="sibTrans" cxnId="{A9EC88AD-8CA7-426F-B0E5-893AEEC88E9B}">
      <dgm:prSet/>
      <dgm:spPr/>
      <dgm:t>
        <a:bodyPr/>
        <a:lstStyle/>
        <a:p>
          <a:endParaRPr lang="es-ES"/>
        </a:p>
      </dgm:t>
    </dgm:pt>
    <dgm:pt modelId="{9D4A2E50-B6B9-40FC-83D8-549ADE2694FD}">
      <dgm:prSet phldrT="[Texto]"/>
      <dgm:spPr/>
      <dgm:t>
        <a:bodyPr/>
        <a:lstStyle/>
        <a:p>
          <a:r>
            <a:rPr lang="es-ES" dirty="0"/>
            <a:t>Conexión emocional</a:t>
          </a:r>
        </a:p>
      </dgm:t>
    </dgm:pt>
    <dgm:pt modelId="{09A08A07-DDC0-4B58-96F9-8619CF871876}" type="parTrans" cxnId="{681CF95D-C842-44EA-8D56-FB4205E1BEE7}">
      <dgm:prSet/>
      <dgm:spPr/>
      <dgm:t>
        <a:bodyPr/>
        <a:lstStyle/>
        <a:p>
          <a:endParaRPr lang="es-ES"/>
        </a:p>
      </dgm:t>
    </dgm:pt>
    <dgm:pt modelId="{4799794B-F237-49CA-BD77-7133678499E1}" type="sibTrans" cxnId="{681CF95D-C842-44EA-8D56-FB4205E1BEE7}">
      <dgm:prSet/>
      <dgm:spPr/>
      <dgm:t>
        <a:bodyPr/>
        <a:lstStyle/>
        <a:p>
          <a:endParaRPr lang="es-ES"/>
        </a:p>
      </dgm:t>
    </dgm:pt>
    <dgm:pt modelId="{27B107BC-E5A9-4C45-B496-5DA5A64CC91E}">
      <dgm:prSet phldrT="[Texto]"/>
      <dgm:spPr>
        <a:ln>
          <a:solidFill>
            <a:schemeClr val="accent2">
              <a:lumMod val="75000"/>
            </a:schemeClr>
          </a:solidFill>
        </a:ln>
      </dgm:spPr>
      <dgm:t>
        <a:bodyPr/>
        <a:lstStyle/>
        <a:p>
          <a:r>
            <a:rPr lang="es-ES" dirty="0"/>
            <a:t>Co-constr. contexto intervención</a:t>
          </a:r>
        </a:p>
      </dgm:t>
    </dgm:pt>
    <dgm:pt modelId="{E950DF9A-5EA9-4BB8-B874-3F45FF634B93}" type="parTrans" cxnId="{6E565E37-E1BD-4E33-BAC7-4B08859D878B}">
      <dgm:prSet/>
      <dgm:spPr/>
      <dgm:t>
        <a:bodyPr/>
        <a:lstStyle/>
        <a:p>
          <a:endParaRPr lang="es-ES"/>
        </a:p>
      </dgm:t>
    </dgm:pt>
    <dgm:pt modelId="{CA893DF3-03E9-4252-9DED-15D94DA80675}" type="sibTrans" cxnId="{6E565E37-E1BD-4E33-BAC7-4B08859D878B}">
      <dgm:prSet/>
      <dgm:spPr/>
      <dgm:t>
        <a:bodyPr/>
        <a:lstStyle/>
        <a:p>
          <a:endParaRPr lang="es-ES"/>
        </a:p>
      </dgm:t>
    </dgm:pt>
    <dgm:pt modelId="{69517D20-7E27-43FB-8F8B-310B65153930}">
      <dgm:prSet phldrT="[Texto]"/>
      <dgm:spPr/>
      <dgm:t>
        <a:bodyPr/>
        <a:lstStyle/>
        <a:p>
          <a:r>
            <a:rPr lang="es-ES" dirty="0"/>
            <a:t>Acuerdo relacional</a:t>
          </a:r>
        </a:p>
      </dgm:t>
    </dgm:pt>
    <dgm:pt modelId="{F262BF1B-3600-4B9C-B288-CBB21ECF48F4}" type="parTrans" cxnId="{926181B5-AB29-45C0-B1DE-3EC9FCB64598}">
      <dgm:prSet/>
      <dgm:spPr/>
      <dgm:t>
        <a:bodyPr/>
        <a:lstStyle/>
        <a:p>
          <a:endParaRPr lang="es-ES"/>
        </a:p>
      </dgm:t>
    </dgm:pt>
    <dgm:pt modelId="{D21EB97F-CA6E-48CC-A068-5887CB1DF19A}" type="sibTrans" cxnId="{926181B5-AB29-45C0-B1DE-3EC9FCB64598}">
      <dgm:prSet/>
      <dgm:spPr/>
      <dgm:t>
        <a:bodyPr/>
        <a:lstStyle/>
        <a:p>
          <a:endParaRPr lang="es-ES"/>
        </a:p>
      </dgm:t>
    </dgm:pt>
    <dgm:pt modelId="{E9E41BBD-BBA4-4882-9A1E-F026D0B72D4C}">
      <dgm:prSet phldrT="[Texto]"/>
      <dgm:spPr>
        <a:ln>
          <a:solidFill>
            <a:schemeClr val="accent2">
              <a:lumMod val="75000"/>
            </a:schemeClr>
          </a:solidFill>
        </a:ln>
      </dgm:spPr>
      <dgm:t>
        <a:bodyPr/>
        <a:lstStyle/>
        <a:p>
          <a:r>
            <a:rPr lang="es-ES" dirty="0"/>
            <a:t>Familia es la protagonista</a:t>
          </a:r>
        </a:p>
      </dgm:t>
    </dgm:pt>
    <dgm:pt modelId="{9AEA0C98-9FED-470C-A7B0-139F6E565B57}" type="parTrans" cxnId="{B8003602-BD75-4D85-AD91-CE8EFA83BE00}">
      <dgm:prSet/>
      <dgm:spPr/>
      <dgm:t>
        <a:bodyPr/>
        <a:lstStyle/>
        <a:p>
          <a:endParaRPr lang="es-ES"/>
        </a:p>
      </dgm:t>
    </dgm:pt>
    <dgm:pt modelId="{365CC8AB-69EA-4D67-A9F7-B859EA7EB740}" type="sibTrans" cxnId="{B8003602-BD75-4D85-AD91-CE8EFA83BE00}">
      <dgm:prSet/>
      <dgm:spPr/>
      <dgm:t>
        <a:bodyPr/>
        <a:lstStyle/>
        <a:p>
          <a:endParaRPr lang="es-ES"/>
        </a:p>
      </dgm:t>
    </dgm:pt>
    <dgm:pt modelId="{C260BBFF-0537-4CDD-AE2B-C24E3C89B7C9}">
      <dgm:prSet phldrT="[Texto]"/>
      <dgm:spPr/>
      <dgm:t>
        <a:bodyPr/>
        <a:lstStyle/>
        <a:p>
          <a:r>
            <a:rPr lang="es-ES" dirty="0"/>
            <a:t>Guía el proceso de delimitar objetivos y tareas</a:t>
          </a:r>
        </a:p>
      </dgm:t>
    </dgm:pt>
    <dgm:pt modelId="{23978D17-EFC9-45C2-9C9A-76B446CC45F7}" type="parTrans" cxnId="{F89C4B17-8BBD-4228-8207-FA8422348D7C}">
      <dgm:prSet/>
      <dgm:spPr/>
      <dgm:t>
        <a:bodyPr/>
        <a:lstStyle/>
        <a:p>
          <a:endParaRPr lang="es-ES"/>
        </a:p>
      </dgm:t>
    </dgm:pt>
    <dgm:pt modelId="{8ABEB37A-BBAD-4231-A7CA-E515289CC919}" type="sibTrans" cxnId="{F89C4B17-8BBD-4228-8207-FA8422348D7C}">
      <dgm:prSet/>
      <dgm:spPr/>
      <dgm:t>
        <a:bodyPr/>
        <a:lstStyle/>
        <a:p>
          <a:endParaRPr lang="es-ES"/>
        </a:p>
      </dgm:t>
    </dgm:pt>
    <dgm:pt modelId="{5D956E10-FCEF-44F6-BE0D-C5ECED086831}">
      <dgm:prSet phldrT="[Texto]"/>
      <dgm:spPr/>
      <dgm:t>
        <a:bodyPr/>
        <a:lstStyle/>
        <a:p>
          <a:r>
            <a:rPr lang="es-ES" dirty="0"/>
            <a:t>Acuerdo objetivos</a:t>
          </a:r>
        </a:p>
      </dgm:t>
    </dgm:pt>
    <dgm:pt modelId="{41517530-C6FF-4765-B327-AA856BD53186}" type="parTrans" cxnId="{7EF08803-D1E9-4C14-A677-E3D4D22810FD}">
      <dgm:prSet/>
      <dgm:spPr/>
      <dgm:t>
        <a:bodyPr/>
        <a:lstStyle/>
        <a:p>
          <a:endParaRPr lang="es-ES"/>
        </a:p>
      </dgm:t>
    </dgm:pt>
    <dgm:pt modelId="{247E3B15-E42D-4063-8418-00A979D81533}" type="sibTrans" cxnId="{7EF08803-D1E9-4C14-A677-E3D4D22810FD}">
      <dgm:prSet/>
      <dgm:spPr/>
      <dgm:t>
        <a:bodyPr/>
        <a:lstStyle/>
        <a:p>
          <a:endParaRPr lang="es-ES"/>
        </a:p>
      </dgm:t>
    </dgm:pt>
    <dgm:pt modelId="{7FA4362C-E611-4319-90BF-8D5C2B0FFFD3}">
      <dgm:prSet phldrT="[Texto]"/>
      <dgm:spPr/>
      <dgm:t>
        <a:bodyPr/>
        <a:lstStyle/>
        <a:p>
          <a:r>
            <a:rPr lang="es-ES" dirty="0"/>
            <a:t>Acuerdo tareas</a:t>
          </a:r>
        </a:p>
      </dgm:t>
    </dgm:pt>
    <dgm:pt modelId="{7C232302-306B-4DE8-8DD2-C3634D4D0C81}" type="parTrans" cxnId="{891B4BC8-2034-4C6F-B225-7C44C324D4D6}">
      <dgm:prSet/>
      <dgm:spPr/>
      <dgm:t>
        <a:bodyPr/>
        <a:lstStyle/>
        <a:p>
          <a:endParaRPr lang="es-ES"/>
        </a:p>
      </dgm:t>
    </dgm:pt>
    <dgm:pt modelId="{39797BF7-6ACC-4D12-BFA4-0C4C6586AD8D}" type="sibTrans" cxnId="{891B4BC8-2034-4C6F-B225-7C44C324D4D6}">
      <dgm:prSet/>
      <dgm:spPr/>
      <dgm:t>
        <a:bodyPr/>
        <a:lstStyle/>
        <a:p>
          <a:endParaRPr lang="es-ES"/>
        </a:p>
      </dgm:t>
    </dgm:pt>
    <dgm:pt modelId="{AE228EA6-F30C-433E-9D38-020B8983FF5E}">
      <dgm:prSet phldrT="[Texto]"/>
      <dgm:spPr/>
      <dgm:t>
        <a:bodyPr/>
        <a:lstStyle/>
        <a:p>
          <a:r>
            <a:rPr lang="es-ES" dirty="0"/>
            <a:t>Reglas explícitas</a:t>
          </a:r>
        </a:p>
      </dgm:t>
    </dgm:pt>
    <dgm:pt modelId="{42D95526-035C-4449-B7A6-CBA4BC8F84B2}" type="parTrans" cxnId="{78F93A1A-9E53-41FD-A852-72F56E28C82A}">
      <dgm:prSet/>
      <dgm:spPr/>
      <dgm:t>
        <a:bodyPr/>
        <a:lstStyle/>
        <a:p>
          <a:endParaRPr lang="es-ES"/>
        </a:p>
      </dgm:t>
    </dgm:pt>
    <dgm:pt modelId="{B1BA426E-7925-4107-96B8-FE40989957A2}" type="sibTrans" cxnId="{78F93A1A-9E53-41FD-A852-72F56E28C82A}">
      <dgm:prSet/>
      <dgm:spPr/>
      <dgm:t>
        <a:bodyPr/>
        <a:lstStyle/>
        <a:p>
          <a:endParaRPr lang="es-ES"/>
        </a:p>
      </dgm:t>
    </dgm:pt>
    <dgm:pt modelId="{CCC51689-E5AB-4E34-B28F-223C4E095063}">
      <dgm:prSet phldrT="[Texto]"/>
      <dgm:spPr/>
      <dgm:t>
        <a:bodyPr/>
        <a:lstStyle/>
        <a:p>
          <a:r>
            <a:rPr lang="es-ES" dirty="0"/>
            <a:t>Expectativas y disposiciones</a:t>
          </a:r>
        </a:p>
      </dgm:t>
    </dgm:pt>
    <dgm:pt modelId="{C38DA4FC-2D3C-468D-AF93-76FD5D0D060E}" type="parTrans" cxnId="{B8FAAE71-12CA-466F-A2D9-982DD6886B44}">
      <dgm:prSet/>
      <dgm:spPr/>
      <dgm:t>
        <a:bodyPr/>
        <a:lstStyle/>
        <a:p>
          <a:endParaRPr lang="es-ES"/>
        </a:p>
      </dgm:t>
    </dgm:pt>
    <dgm:pt modelId="{C13DD671-B3AC-4176-86F9-A328AC6E0D3A}" type="sibTrans" cxnId="{B8FAAE71-12CA-466F-A2D9-982DD6886B44}">
      <dgm:prSet/>
      <dgm:spPr/>
      <dgm:t>
        <a:bodyPr/>
        <a:lstStyle/>
        <a:p>
          <a:endParaRPr lang="es-ES"/>
        </a:p>
      </dgm:t>
    </dgm:pt>
    <dgm:pt modelId="{C63B81C4-117C-4300-867D-EA5C874A4DC9}" type="pres">
      <dgm:prSet presAssocID="{383C3E60-F97D-4989-B962-3AEEB4DD7928}" presName="Name0" presStyleCnt="0">
        <dgm:presLayoutVars>
          <dgm:chMax val="7"/>
          <dgm:dir/>
          <dgm:animLvl val="lvl"/>
          <dgm:resizeHandles val="exact"/>
        </dgm:presLayoutVars>
      </dgm:prSet>
      <dgm:spPr/>
    </dgm:pt>
    <dgm:pt modelId="{488052E6-23FA-466F-A31A-648DBF2919CE}" type="pres">
      <dgm:prSet presAssocID="{5F2EC4CF-80B4-49AA-9D05-68B4999D1740}" presName="circle1" presStyleLbl="node1" presStyleIdx="0" presStyleCnt="3"/>
      <dgm:spPr>
        <a:solidFill>
          <a:schemeClr val="accent2">
            <a:lumMod val="60000"/>
            <a:lumOff val="40000"/>
          </a:schemeClr>
        </a:solidFill>
      </dgm:spPr>
    </dgm:pt>
    <dgm:pt modelId="{19EDE2CC-FE1E-41D7-9E4E-7FA49C7CBD56}" type="pres">
      <dgm:prSet presAssocID="{5F2EC4CF-80B4-49AA-9D05-68B4999D1740}" presName="space" presStyleCnt="0"/>
      <dgm:spPr/>
    </dgm:pt>
    <dgm:pt modelId="{33D92391-A3D1-442E-A1B2-A9C86F1396D3}" type="pres">
      <dgm:prSet presAssocID="{5F2EC4CF-80B4-49AA-9D05-68B4999D1740}" presName="rect1" presStyleLbl="alignAcc1" presStyleIdx="0" presStyleCnt="3"/>
      <dgm:spPr/>
    </dgm:pt>
    <dgm:pt modelId="{68CCE357-3A53-4491-8908-030E283987F4}" type="pres">
      <dgm:prSet presAssocID="{27B107BC-E5A9-4C45-B496-5DA5A64CC91E}" presName="vertSpace2" presStyleLbl="node1" presStyleIdx="0" presStyleCnt="3"/>
      <dgm:spPr/>
    </dgm:pt>
    <dgm:pt modelId="{1635C1AA-2319-4504-B055-935A86CFFC55}" type="pres">
      <dgm:prSet presAssocID="{27B107BC-E5A9-4C45-B496-5DA5A64CC91E}" presName="circle2" presStyleLbl="node1" presStyleIdx="1" presStyleCnt="3"/>
      <dgm:spPr>
        <a:solidFill>
          <a:schemeClr val="accent2">
            <a:lumMod val="60000"/>
            <a:lumOff val="40000"/>
          </a:schemeClr>
        </a:solidFill>
      </dgm:spPr>
    </dgm:pt>
    <dgm:pt modelId="{41A234AD-D560-4B62-8509-79ED15D30FC2}" type="pres">
      <dgm:prSet presAssocID="{27B107BC-E5A9-4C45-B496-5DA5A64CC91E}" presName="rect2" presStyleLbl="alignAcc1" presStyleIdx="1" presStyleCnt="3"/>
      <dgm:spPr/>
    </dgm:pt>
    <dgm:pt modelId="{69FBCB0B-111F-4B40-A477-ADBF159B5375}" type="pres">
      <dgm:prSet presAssocID="{E9E41BBD-BBA4-4882-9A1E-F026D0B72D4C}" presName="vertSpace3" presStyleLbl="node1" presStyleIdx="1" presStyleCnt="3"/>
      <dgm:spPr/>
    </dgm:pt>
    <dgm:pt modelId="{BE263D97-C16F-4848-88D5-34500626717C}" type="pres">
      <dgm:prSet presAssocID="{E9E41BBD-BBA4-4882-9A1E-F026D0B72D4C}" presName="circle3" presStyleLbl="node1" presStyleIdx="2" presStyleCnt="3"/>
      <dgm:spPr>
        <a:solidFill>
          <a:schemeClr val="accent2">
            <a:lumMod val="60000"/>
            <a:lumOff val="40000"/>
          </a:schemeClr>
        </a:solidFill>
      </dgm:spPr>
    </dgm:pt>
    <dgm:pt modelId="{41560080-2B24-4E82-9ACA-8F54F4328589}" type="pres">
      <dgm:prSet presAssocID="{E9E41BBD-BBA4-4882-9A1E-F026D0B72D4C}" presName="rect3" presStyleLbl="alignAcc1" presStyleIdx="2" presStyleCnt="3"/>
      <dgm:spPr/>
    </dgm:pt>
    <dgm:pt modelId="{AA4CAE42-FB63-468C-9042-ADB73B7C293B}" type="pres">
      <dgm:prSet presAssocID="{5F2EC4CF-80B4-49AA-9D05-68B4999D1740}" presName="rect1ParTx" presStyleLbl="alignAcc1" presStyleIdx="2" presStyleCnt="3">
        <dgm:presLayoutVars>
          <dgm:chMax val="1"/>
          <dgm:bulletEnabled val="1"/>
        </dgm:presLayoutVars>
      </dgm:prSet>
      <dgm:spPr/>
    </dgm:pt>
    <dgm:pt modelId="{ADC7E413-A5C2-4F60-B1D1-69B9B1DD044C}" type="pres">
      <dgm:prSet presAssocID="{5F2EC4CF-80B4-49AA-9D05-68B4999D1740}" presName="rect1ChTx" presStyleLbl="alignAcc1" presStyleIdx="2" presStyleCnt="3">
        <dgm:presLayoutVars>
          <dgm:bulletEnabled val="1"/>
        </dgm:presLayoutVars>
      </dgm:prSet>
      <dgm:spPr/>
    </dgm:pt>
    <dgm:pt modelId="{218AE6AD-6FE6-4177-A537-CDC38CDF85A5}" type="pres">
      <dgm:prSet presAssocID="{27B107BC-E5A9-4C45-B496-5DA5A64CC91E}" presName="rect2ParTx" presStyleLbl="alignAcc1" presStyleIdx="2" presStyleCnt="3">
        <dgm:presLayoutVars>
          <dgm:chMax val="1"/>
          <dgm:bulletEnabled val="1"/>
        </dgm:presLayoutVars>
      </dgm:prSet>
      <dgm:spPr/>
    </dgm:pt>
    <dgm:pt modelId="{7FA59DD0-FE28-4FB9-8711-7A72D27698C5}" type="pres">
      <dgm:prSet presAssocID="{27B107BC-E5A9-4C45-B496-5DA5A64CC91E}" presName="rect2ChTx" presStyleLbl="alignAcc1" presStyleIdx="2" presStyleCnt="3">
        <dgm:presLayoutVars>
          <dgm:bulletEnabled val="1"/>
        </dgm:presLayoutVars>
      </dgm:prSet>
      <dgm:spPr/>
    </dgm:pt>
    <dgm:pt modelId="{65984020-0AC3-4E92-A789-6FE4801EC51F}" type="pres">
      <dgm:prSet presAssocID="{E9E41BBD-BBA4-4882-9A1E-F026D0B72D4C}" presName="rect3ParTx" presStyleLbl="alignAcc1" presStyleIdx="2" presStyleCnt="3">
        <dgm:presLayoutVars>
          <dgm:chMax val="1"/>
          <dgm:bulletEnabled val="1"/>
        </dgm:presLayoutVars>
      </dgm:prSet>
      <dgm:spPr/>
    </dgm:pt>
    <dgm:pt modelId="{1C9F4BD2-669E-4441-BE38-D42F17C069A2}" type="pres">
      <dgm:prSet presAssocID="{E9E41BBD-BBA4-4882-9A1E-F026D0B72D4C}" presName="rect3ChTx" presStyleLbl="alignAcc1" presStyleIdx="2" presStyleCnt="3">
        <dgm:presLayoutVars>
          <dgm:bulletEnabled val="1"/>
        </dgm:presLayoutVars>
      </dgm:prSet>
      <dgm:spPr/>
    </dgm:pt>
  </dgm:ptLst>
  <dgm:cxnLst>
    <dgm:cxn modelId="{B8003602-BD75-4D85-AD91-CE8EFA83BE00}" srcId="{383C3E60-F97D-4989-B962-3AEEB4DD7928}" destId="{E9E41BBD-BBA4-4882-9A1E-F026D0B72D4C}" srcOrd="2" destOrd="0" parTransId="{9AEA0C98-9FED-470C-A7B0-139F6E565B57}" sibTransId="{365CC8AB-69EA-4D67-A9F7-B859EA7EB740}"/>
    <dgm:cxn modelId="{7EF08803-D1E9-4C14-A677-E3D4D22810FD}" srcId="{5F2EC4CF-80B4-49AA-9D05-68B4999D1740}" destId="{5D956E10-FCEF-44F6-BE0D-C5ECED086831}" srcOrd="1" destOrd="0" parTransId="{41517530-C6FF-4765-B327-AA856BD53186}" sibTransId="{247E3B15-E42D-4063-8418-00A979D81533}"/>
    <dgm:cxn modelId="{AB484E12-D44B-4714-BBCC-6DC662C6FBF0}" type="presOf" srcId="{27B107BC-E5A9-4C45-B496-5DA5A64CC91E}" destId="{218AE6AD-6FE6-4177-A537-CDC38CDF85A5}" srcOrd="1" destOrd="0" presId="urn:microsoft.com/office/officeart/2005/8/layout/target3"/>
    <dgm:cxn modelId="{F89C4B17-8BBD-4228-8207-FA8422348D7C}" srcId="{E9E41BBD-BBA4-4882-9A1E-F026D0B72D4C}" destId="{C260BBFF-0537-4CDD-AE2B-C24E3C89B7C9}" srcOrd="0" destOrd="0" parTransId="{23978D17-EFC9-45C2-9C9A-76B446CC45F7}" sibTransId="{8ABEB37A-BBAD-4231-A7CA-E515289CC919}"/>
    <dgm:cxn modelId="{3C15B118-6069-4BF5-9945-7F83520BD57E}" type="presOf" srcId="{7FA4362C-E611-4319-90BF-8D5C2B0FFFD3}" destId="{ADC7E413-A5C2-4F60-B1D1-69B9B1DD044C}" srcOrd="0" destOrd="2" presId="urn:microsoft.com/office/officeart/2005/8/layout/target3"/>
    <dgm:cxn modelId="{78F93A1A-9E53-41FD-A852-72F56E28C82A}" srcId="{27B107BC-E5A9-4C45-B496-5DA5A64CC91E}" destId="{AE228EA6-F30C-433E-9D38-020B8983FF5E}" srcOrd="1" destOrd="0" parTransId="{42D95526-035C-4449-B7A6-CBA4BC8F84B2}" sibTransId="{B1BA426E-7925-4107-96B8-FE40989957A2}"/>
    <dgm:cxn modelId="{34CFBA21-EDA6-4A43-949A-5313F81140A4}" type="presOf" srcId="{69517D20-7E27-43FB-8F8B-310B65153930}" destId="{7FA59DD0-FE28-4FB9-8711-7A72D27698C5}" srcOrd="0" destOrd="0" presId="urn:microsoft.com/office/officeart/2005/8/layout/target3"/>
    <dgm:cxn modelId="{BEC95C2D-9601-4909-9CD9-BE1C2FA6C561}" type="presOf" srcId="{5F2EC4CF-80B4-49AA-9D05-68B4999D1740}" destId="{AA4CAE42-FB63-468C-9042-ADB73B7C293B}" srcOrd="1" destOrd="0" presId="urn:microsoft.com/office/officeart/2005/8/layout/target3"/>
    <dgm:cxn modelId="{6E565E37-E1BD-4E33-BAC7-4B08859D878B}" srcId="{383C3E60-F97D-4989-B962-3AEEB4DD7928}" destId="{27B107BC-E5A9-4C45-B496-5DA5A64CC91E}" srcOrd="1" destOrd="0" parTransId="{E950DF9A-5EA9-4BB8-B874-3F45FF634B93}" sibTransId="{CA893DF3-03E9-4252-9DED-15D94DA80675}"/>
    <dgm:cxn modelId="{681CF95D-C842-44EA-8D56-FB4205E1BEE7}" srcId="{5F2EC4CF-80B4-49AA-9D05-68B4999D1740}" destId="{9D4A2E50-B6B9-40FC-83D8-549ADE2694FD}" srcOrd="0" destOrd="0" parTransId="{09A08A07-DDC0-4B58-96F9-8619CF871876}" sibTransId="{4799794B-F237-49CA-BD77-7133678499E1}"/>
    <dgm:cxn modelId="{EC521860-AF36-4BDB-A6B1-64A5D24040F7}" type="presOf" srcId="{C260BBFF-0537-4CDD-AE2B-C24E3C89B7C9}" destId="{1C9F4BD2-669E-4441-BE38-D42F17C069A2}" srcOrd="0" destOrd="0" presId="urn:microsoft.com/office/officeart/2005/8/layout/target3"/>
    <dgm:cxn modelId="{1DD2CE65-9758-4CFA-B8BE-F34842658EEC}" type="presOf" srcId="{CCC51689-E5AB-4E34-B28F-223C4E095063}" destId="{7FA59DD0-FE28-4FB9-8711-7A72D27698C5}" srcOrd="0" destOrd="2" presId="urn:microsoft.com/office/officeart/2005/8/layout/target3"/>
    <dgm:cxn modelId="{2A319469-A62D-4EE7-874C-A0633FD5CE9F}" type="presOf" srcId="{AE228EA6-F30C-433E-9D38-020B8983FF5E}" destId="{7FA59DD0-FE28-4FB9-8711-7A72D27698C5}" srcOrd="0" destOrd="1" presId="urn:microsoft.com/office/officeart/2005/8/layout/target3"/>
    <dgm:cxn modelId="{A6C33A71-793B-4637-BACD-D2A4859877CB}" type="presOf" srcId="{5F2EC4CF-80B4-49AA-9D05-68B4999D1740}" destId="{33D92391-A3D1-442E-A1B2-A9C86F1396D3}" srcOrd="0" destOrd="0" presId="urn:microsoft.com/office/officeart/2005/8/layout/target3"/>
    <dgm:cxn modelId="{B8FAAE71-12CA-466F-A2D9-982DD6886B44}" srcId="{27B107BC-E5A9-4C45-B496-5DA5A64CC91E}" destId="{CCC51689-E5AB-4E34-B28F-223C4E095063}" srcOrd="2" destOrd="0" parTransId="{C38DA4FC-2D3C-468D-AF93-76FD5D0D060E}" sibTransId="{C13DD671-B3AC-4176-86F9-A328AC6E0D3A}"/>
    <dgm:cxn modelId="{FEBBBB83-4EB9-4568-A2C0-64CA3DAAB520}" type="presOf" srcId="{E9E41BBD-BBA4-4882-9A1E-F026D0B72D4C}" destId="{65984020-0AC3-4E92-A789-6FE4801EC51F}" srcOrd="1" destOrd="0" presId="urn:microsoft.com/office/officeart/2005/8/layout/target3"/>
    <dgm:cxn modelId="{3D644D88-F0B5-4831-98FA-D8B7F992FE23}" type="presOf" srcId="{27B107BC-E5A9-4C45-B496-5DA5A64CC91E}" destId="{41A234AD-D560-4B62-8509-79ED15D30FC2}" srcOrd="0" destOrd="0" presId="urn:microsoft.com/office/officeart/2005/8/layout/target3"/>
    <dgm:cxn modelId="{A9EC88AD-8CA7-426F-B0E5-893AEEC88E9B}" srcId="{383C3E60-F97D-4989-B962-3AEEB4DD7928}" destId="{5F2EC4CF-80B4-49AA-9D05-68B4999D1740}" srcOrd="0" destOrd="0" parTransId="{2AE9DC52-732D-4868-AA76-D19BCB202E4C}" sibTransId="{2D8592D2-9789-4052-9915-C9A02D025BBC}"/>
    <dgm:cxn modelId="{926181B5-AB29-45C0-B1DE-3EC9FCB64598}" srcId="{27B107BC-E5A9-4C45-B496-5DA5A64CC91E}" destId="{69517D20-7E27-43FB-8F8B-310B65153930}" srcOrd="0" destOrd="0" parTransId="{F262BF1B-3600-4B9C-B288-CBB21ECF48F4}" sibTransId="{D21EB97F-CA6E-48CC-A068-5887CB1DF19A}"/>
    <dgm:cxn modelId="{2091BEBC-3086-4736-B37B-1B7470B8C2F4}" type="presOf" srcId="{9D4A2E50-B6B9-40FC-83D8-549ADE2694FD}" destId="{ADC7E413-A5C2-4F60-B1D1-69B9B1DD044C}" srcOrd="0" destOrd="0" presId="urn:microsoft.com/office/officeart/2005/8/layout/target3"/>
    <dgm:cxn modelId="{891B4BC8-2034-4C6F-B225-7C44C324D4D6}" srcId="{5F2EC4CF-80B4-49AA-9D05-68B4999D1740}" destId="{7FA4362C-E611-4319-90BF-8D5C2B0FFFD3}" srcOrd="2" destOrd="0" parTransId="{7C232302-306B-4DE8-8DD2-C3634D4D0C81}" sibTransId="{39797BF7-6ACC-4D12-BFA4-0C4C6586AD8D}"/>
    <dgm:cxn modelId="{E6ED69D3-5257-4611-AE5D-36C71474487E}" type="presOf" srcId="{E9E41BBD-BBA4-4882-9A1E-F026D0B72D4C}" destId="{41560080-2B24-4E82-9ACA-8F54F4328589}" srcOrd="0" destOrd="0" presId="urn:microsoft.com/office/officeart/2005/8/layout/target3"/>
    <dgm:cxn modelId="{D2F6BFDC-FE09-465F-83B2-EDDB80C2A62B}" type="presOf" srcId="{383C3E60-F97D-4989-B962-3AEEB4DD7928}" destId="{C63B81C4-117C-4300-867D-EA5C874A4DC9}" srcOrd="0" destOrd="0" presId="urn:microsoft.com/office/officeart/2005/8/layout/target3"/>
    <dgm:cxn modelId="{CA5ECCE8-4228-4427-BE5C-D3F6F22CD552}" type="presOf" srcId="{5D956E10-FCEF-44F6-BE0D-C5ECED086831}" destId="{ADC7E413-A5C2-4F60-B1D1-69B9B1DD044C}" srcOrd="0" destOrd="1" presId="urn:microsoft.com/office/officeart/2005/8/layout/target3"/>
    <dgm:cxn modelId="{BDD49E2D-5D73-4895-9D73-8565C4435EE5}" type="presParOf" srcId="{C63B81C4-117C-4300-867D-EA5C874A4DC9}" destId="{488052E6-23FA-466F-A31A-648DBF2919CE}" srcOrd="0" destOrd="0" presId="urn:microsoft.com/office/officeart/2005/8/layout/target3"/>
    <dgm:cxn modelId="{01954510-BAD5-44AF-A5B1-6747651BB5B5}" type="presParOf" srcId="{C63B81C4-117C-4300-867D-EA5C874A4DC9}" destId="{19EDE2CC-FE1E-41D7-9E4E-7FA49C7CBD56}" srcOrd="1" destOrd="0" presId="urn:microsoft.com/office/officeart/2005/8/layout/target3"/>
    <dgm:cxn modelId="{655786A0-F4CD-413D-8094-15B519069FB9}" type="presParOf" srcId="{C63B81C4-117C-4300-867D-EA5C874A4DC9}" destId="{33D92391-A3D1-442E-A1B2-A9C86F1396D3}" srcOrd="2" destOrd="0" presId="urn:microsoft.com/office/officeart/2005/8/layout/target3"/>
    <dgm:cxn modelId="{9CE67140-811F-40FA-AB1A-2A762C8BD4CB}" type="presParOf" srcId="{C63B81C4-117C-4300-867D-EA5C874A4DC9}" destId="{68CCE357-3A53-4491-8908-030E283987F4}" srcOrd="3" destOrd="0" presId="urn:microsoft.com/office/officeart/2005/8/layout/target3"/>
    <dgm:cxn modelId="{528BA265-FDA4-477B-BB1E-6D84895F34C1}" type="presParOf" srcId="{C63B81C4-117C-4300-867D-EA5C874A4DC9}" destId="{1635C1AA-2319-4504-B055-935A86CFFC55}" srcOrd="4" destOrd="0" presId="urn:microsoft.com/office/officeart/2005/8/layout/target3"/>
    <dgm:cxn modelId="{562DF2B2-4D8A-4AF8-B4C0-75AA40AF5713}" type="presParOf" srcId="{C63B81C4-117C-4300-867D-EA5C874A4DC9}" destId="{41A234AD-D560-4B62-8509-79ED15D30FC2}" srcOrd="5" destOrd="0" presId="urn:microsoft.com/office/officeart/2005/8/layout/target3"/>
    <dgm:cxn modelId="{EAA3650B-D4F6-41C4-8430-8FBF1126A6BE}" type="presParOf" srcId="{C63B81C4-117C-4300-867D-EA5C874A4DC9}" destId="{69FBCB0B-111F-4B40-A477-ADBF159B5375}" srcOrd="6" destOrd="0" presId="urn:microsoft.com/office/officeart/2005/8/layout/target3"/>
    <dgm:cxn modelId="{D63FF42F-71CE-4051-BBB7-996736AC12C4}" type="presParOf" srcId="{C63B81C4-117C-4300-867D-EA5C874A4DC9}" destId="{BE263D97-C16F-4848-88D5-34500626717C}" srcOrd="7" destOrd="0" presId="urn:microsoft.com/office/officeart/2005/8/layout/target3"/>
    <dgm:cxn modelId="{F58C0198-3CF0-43F0-857C-D7373E109D49}" type="presParOf" srcId="{C63B81C4-117C-4300-867D-EA5C874A4DC9}" destId="{41560080-2B24-4E82-9ACA-8F54F4328589}" srcOrd="8" destOrd="0" presId="urn:microsoft.com/office/officeart/2005/8/layout/target3"/>
    <dgm:cxn modelId="{4C4E7FDC-0628-4E4C-B93C-20767F57A8B0}" type="presParOf" srcId="{C63B81C4-117C-4300-867D-EA5C874A4DC9}" destId="{AA4CAE42-FB63-468C-9042-ADB73B7C293B}" srcOrd="9" destOrd="0" presId="urn:microsoft.com/office/officeart/2005/8/layout/target3"/>
    <dgm:cxn modelId="{1FAF5A14-446C-4546-AB7E-38E7970E4570}" type="presParOf" srcId="{C63B81C4-117C-4300-867D-EA5C874A4DC9}" destId="{ADC7E413-A5C2-4F60-B1D1-69B9B1DD044C}" srcOrd="10" destOrd="0" presId="urn:microsoft.com/office/officeart/2005/8/layout/target3"/>
    <dgm:cxn modelId="{3FF7538C-E399-4B7B-B99D-533FC0745A16}" type="presParOf" srcId="{C63B81C4-117C-4300-867D-EA5C874A4DC9}" destId="{218AE6AD-6FE6-4177-A537-CDC38CDF85A5}" srcOrd="11" destOrd="0" presId="urn:microsoft.com/office/officeart/2005/8/layout/target3"/>
    <dgm:cxn modelId="{FE36291E-072B-4ED9-9601-A62D94B00543}" type="presParOf" srcId="{C63B81C4-117C-4300-867D-EA5C874A4DC9}" destId="{7FA59DD0-FE28-4FB9-8711-7A72D27698C5}" srcOrd="12" destOrd="0" presId="urn:microsoft.com/office/officeart/2005/8/layout/target3"/>
    <dgm:cxn modelId="{67E903EA-CA77-4806-A199-8F784484D9A1}" type="presParOf" srcId="{C63B81C4-117C-4300-867D-EA5C874A4DC9}" destId="{65984020-0AC3-4E92-A789-6FE4801EC51F}" srcOrd="13" destOrd="0" presId="urn:microsoft.com/office/officeart/2005/8/layout/target3"/>
    <dgm:cxn modelId="{0BD99556-6423-4AE1-A9CC-FFE58E789131}" type="presParOf" srcId="{C63B81C4-117C-4300-867D-EA5C874A4DC9}" destId="{1C9F4BD2-669E-4441-BE38-D42F17C069A2}"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83C3E60-F97D-4989-B962-3AEEB4DD7928}"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s-ES"/>
        </a:p>
      </dgm:t>
    </dgm:pt>
    <dgm:pt modelId="{5F2EC4CF-80B4-49AA-9D05-68B4999D1740}">
      <dgm:prSet phldrT="[Texto]"/>
      <dgm:spPr>
        <a:ln>
          <a:solidFill>
            <a:schemeClr val="accent2">
              <a:lumMod val="75000"/>
            </a:schemeClr>
          </a:solidFill>
        </a:ln>
      </dgm:spPr>
      <dgm:t>
        <a:bodyPr/>
        <a:lstStyle/>
        <a:p>
          <a:r>
            <a:rPr lang="es-ES" dirty="0"/>
            <a:t>Percepción</a:t>
          </a:r>
        </a:p>
      </dgm:t>
    </dgm:pt>
    <dgm:pt modelId="{2AE9DC52-732D-4868-AA76-D19BCB202E4C}" type="parTrans" cxnId="{A9EC88AD-8CA7-426F-B0E5-893AEEC88E9B}">
      <dgm:prSet/>
      <dgm:spPr/>
      <dgm:t>
        <a:bodyPr/>
        <a:lstStyle/>
        <a:p>
          <a:endParaRPr lang="es-ES"/>
        </a:p>
      </dgm:t>
    </dgm:pt>
    <dgm:pt modelId="{2D8592D2-9789-4052-9915-C9A02D025BBC}" type="sibTrans" cxnId="{A9EC88AD-8CA7-426F-B0E5-893AEEC88E9B}">
      <dgm:prSet/>
      <dgm:spPr/>
      <dgm:t>
        <a:bodyPr/>
        <a:lstStyle/>
        <a:p>
          <a:endParaRPr lang="es-ES"/>
        </a:p>
      </dgm:t>
    </dgm:pt>
    <dgm:pt modelId="{9D4A2E50-B6B9-40FC-83D8-549ADE2694FD}">
      <dgm:prSet phldrT="[Texto]"/>
      <dgm:spPr/>
      <dgm:t>
        <a:bodyPr/>
        <a:lstStyle/>
        <a:p>
          <a:r>
            <a:rPr lang="es-ES" dirty="0"/>
            <a:t>Atención selectiva</a:t>
          </a:r>
        </a:p>
      </dgm:t>
    </dgm:pt>
    <dgm:pt modelId="{09A08A07-DDC0-4B58-96F9-8619CF871876}" type="parTrans" cxnId="{681CF95D-C842-44EA-8D56-FB4205E1BEE7}">
      <dgm:prSet/>
      <dgm:spPr/>
      <dgm:t>
        <a:bodyPr/>
        <a:lstStyle/>
        <a:p>
          <a:endParaRPr lang="es-ES"/>
        </a:p>
      </dgm:t>
    </dgm:pt>
    <dgm:pt modelId="{4799794B-F237-49CA-BD77-7133678499E1}" type="sibTrans" cxnId="{681CF95D-C842-44EA-8D56-FB4205E1BEE7}">
      <dgm:prSet/>
      <dgm:spPr/>
      <dgm:t>
        <a:bodyPr/>
        <a:lstStyle/>
        <a:p>
          <a:endParaRPr lang="es-ES"/>
        </a:p>
      </dgm:t>
    </dgm:pt>
    <dgm:pt modelId="{27B107BC-E5A9-4C45-B496-5DA5A64CC91E}">
      <dgm:prSet phldrT="[Texto]"/>
      <dgm:spPr>
        <a:ln>
          <a:solidFill>
            <a:schemeClr val="accent2">
              <a:lumMod val="75000"/>
            </a:schemeClr>
          </a:solidFill>
        </a:ln>
      </dgm:spPr>
      <dgm:t>
        <a:bodyPr/>
        <a:lstStyle/>
        <a:p>
          <a:r>
            <a:rPr lang="es-ES" dirty="0"/>
            <a:t>Contexto social</a:t>
          </a:r>
        </a:p>
      </dgm:t>
    </dgm:pt>
    <dgm:pt modelId="{E950DF9A-5EA9-4BB8-B874-3F45FF634B93}" type="parTrans" cxnId="{6E565E37-E1BD-4E33-BAC7-4B08859D878B}">
      <dgm:prSet/>
      <dgm:spPr/>
      <dgm:t>
        <a:bodyPr/>
        <a:lstStyle/>
        <a:p>
          <a:endParaRPr lang="es-ES"/>
        </a:p>
      </dgm:t>
    </dgm:pt>
    <dgm:pt modelId="{CA893DF3-03E9-4252-9DED-15D94DA80675}" type="sibTrans" cxnId="{6E565E37-E1BD-4E33-BAC7-4B08859D878B}">
      <dgm:prSet/>
      <dgm:spPr/>
      <dgm:t>
        <a:bodyPr/>
        <a:lstStyle/>
        <a:p>
          <a:endParaRPr lang="es-ES"/>
        </a:p>
      </dgm:t>
    </dgm:pt>
    <dgm:pt modelId="{69517D20-7E27-43FB-8F8B-310B65153930}">
      <dgm:prSet phldrT="[Texto]"/>
      <dgm:spPr/>
      <dgm:t>
        <a:bodyPr/>
        <a:lstStyle/>
        <a:p>
          <a:r>
            <a:rPr lang="es-ES" dirty="0"/>
            <a:t>Ubicar narrativas</a:t>
          </a:r>
        </a:p>
      </dgm:t>
    </dgm:pt>
    <dgm:pt modelId="{F262BF1B-3600-4B9C-B288-CBB21ECF48F4}" type="parTrans" cxnId="{926181B5-AB29-45C0-B1DE-3EC9FCB64598}">
      <dgm:prSet/>
      <dgm:spPr/>
      <dgm:t>
        <a:bodyPr/>
        <a:lstStyle/>
        <a:p>
          <a:endParaRPr lang="es-ES"/>
        </a:p>
      </dgm:t>
    </dgm:pt>
    <dgm:pt modelId="{D21EB97F-CA6E-48CC-A068-5887CB1DF19A}" type="sibTrans" cxnId="{926181B5-AB29-45C0-B1DE-3EC9FCB64598}">
      <dgm:prSet/>
      <dgm:spPr/>
      <dgm:t>
        <a:bodyPr/>
        <a:lstStyle/>
        <a:p>
          <a:endParaRPr lang="es-ES"/>
        </a:p>
      </dgm:t>
    </dgm:pt>
    <dgm:pt modelId="{E9E41BBD-BBA4-4882-9A1E-F026D0B72D4C}">
      <dgm:prSet phldrT="[Texto]"/>
      <dgm:spPr>
        <a:ln>
          <a:solidFill>
            <a:schemeClr val="accent2">
              <a:lumMod val="75000"/>
            </a:schemeClr>
          </a:solidFill>
        </a:ln>
      </dgm:spPr>
      <dgm:t>
        <a:bodyPr/>
        <a:lstStyle/>
        <a:p>
          <a:r>
            <a:rPr lang="es-ES" dirty="0"/>
            <a:t>Mapas-guía</a:t>
          </a:r>
        </a:p>
      </dgm:t>
    </dgm:pt>
    <dgm:pt modelId="{9AEA0C98-9FED-470C-A7B0-139F6E565B57}" type="parTrans" cxnId="{B8003602-BD75-4D85-AD91-CE8EFA83BE00}">
      <dgm:prSet/>
      <dgm:spPr/>
      <dgm:t>
        <a:bodyPr/>
        <a:lstStyle/>
        <a:p>
          <a:endParaRPr lang="es-ES"/>
        </a:p>
      </dgm:t>
    </dgm:pt>
    <dgm:pt modelId="{365CC8AB-69EA-4D67-A9F7-B859EA7EB740}" type="sibTrans" cxnId="{B8003602-BD75-4D85-AD91-CE8EFA83BE00}">
      <dgm:prSet/>
      <dgm:spPr/>
      <dgm:t>
        <a:bodyPr/>
        <a:lstStyle/>
        <a:p>
          <a:endParaRPr lang="es-ES"/>
        </a:p>
      </dgm:t>
    </dgm:pt>
    <dgm:pt modelId="{C260BBFF-0537-4CDD-AE2B-C24E3C89B7C9}">
      <dgm:prSet phldrT="[Texto]"/>
      <dgm:spPr/>
      <dgm:t>
        <a:bodyPr/>
        <a:lstStyle/>
        <a:p>
          <a:r>
            <a:rPr lang="es-ES" dirty="0"/>
            <a:t>Esfuerzos ayuda colaborativa</a:t>
          </a:r>
        </a:p>
      </dgm:t>
    </dgm:pt>
    <dgm:pt modelId="{23978D17-EFC9-45C2-9C9A-76B446CC45F7}" type="parTrans" cxnId="{F89C4B17-8BBD-4228-8207-FA8422348D7C}">
      <dgm:prSet/>
      <dgm:spPr/>
      <dgm:t>
        <a:bodyPr/>
        <a:lstStyle/>
        <a:p>
          <a:endParaRPr lang="es-ES"/>
        </a:p>
      </dgm:t>
    </dgm:pt>
    <dgm:pt modelId="{8ABEB37A-BBAD-4231-A7CA-E515289CC919}" type="sibTrans" cxnId="{F89C4B17-8BBD-4228-8207-FA8422348D7C}">
      <dgm:prSet/>
      <dgm:spPr/>
      <dgm:t>
        <a:bodyPr/>
        <a:lstStyle/>
        <a:p>
          <a:endParaRPr lang="es-ES"/>
        </a:p>
      </dgm:t>
    </dgm:pt>
    <dgm:pt modelId="{5D956E10-FCEF-44F6-BE0D-C5ECED086831}">
      <dgm:prSet phldrT="[Texto]"/>
      <dgm:spPr/>
      <dgm:t>
        <a:bodyPr/>
        <a:lstStyle/>
        <a:p>
          <a:r>
            <a:rPr lang="es-ES" dirty="0"/>
            <a:t>Influye en respuestas</a:t>
          </a:r>
        </a:p>
      </dgm:t>
    </dgm:pt>
    <dgm:pt modelId="{41517530-C6FF-4765-B327-AA856BD53186}" type="parTrans" cxnId="{7EF08803-D1E9-4C14-A677-E3D4D22810FD}">
      <dgm:prSet/>
      <dgm:spPr/>
      <dgm:t>
        <a:bodyPr/>
        <a:lstStyle/>
        <a:p>
          <a:endParaRPr lang="es-ES"/>
        </a:p>
      </dgm:t>
    </dgm:pt>
    <dgm:pt modelId="{247E3B15-E42D-4063-8418-00A979D81533}" type="sibTrans" cxnId="{7EF08803-D1E9-4C14-A677-E3D4D22810FD}">
      <dgm:prSet/>
      <dgm:spPr/>
      <dgm:t>
        <a:bodyPr/>
        <a:lstStyle/>
        <a:p>
          <a:endParaRPr lang="es-ES"/>
        </a:p>
      </dgm:t>
    </dgm:pt>
    <dgm:pt modelId="{09263C76-B594-4B1A-84F7-63B73716AADA}">
      <dgm:prSet phldrT="[Texto]"/>
      <dgm:spPr/>
      <dgm:t>
        <a:bodyPr/>
        <a:lstStyle/>
        <a:p>
          <a:r>
            <a:rPr lang="es-ES" dirty="0"/>
            <a:t>Conversaciones centradas en fortalezas</a:t>
          </a:r>
        </a:p>
      </dgm:t>
    </dgm:pt>
    <dgm:pt modelId="{C4AC30F7-161B-4D33-BF9D-7F1E6BF8060A}" type="parTrans" cxnId="{C1E787D5-C20A-4385-B39B-D3310A5ED5CD}">
      <dgm:prSet/>
      <dgm:spPr/>
      <dgm:t>
        <a:bodyPr/>
        <a:lstStyle/>
        <a:p>
          <a:endParaRPr lang="es-ES"/>
        </a:p>
      </dgm:t>
    </dgm:pt>
    <dgm:pt modelId="{EE396D99-8733-4FED-BB09-1067D2F35570}" type="sibTrans" cxnId="{C1E787D5-C20A-4385-B39B-D3310A5ED5CD}">
      <dgm:prSet/>
      <dgm:spPr/>
      <dgm:t>
        <a:bodyPr/>
        <a:lstStyle/>
        <a:p>
          <a:endParaRPr lang="es-ES"/>
        </a:p>
      </dgm:t>
    </dgm:pt>
    <dgm:pt modelId="{C63B81C4-117C-4300-867D-EA5C874A4DC9}" type="pres">
      <dgm:prSet presAssocID="{383C3E60-F97D-4989-B962-3AEEB4DD7928}" presName="Name0" presStyleCnt="0">
        <dgm:presLayoutVars>
          <dgm:chMax val="7"/>
          <dgm:dir/>
          <dgm:animLvl val="lvl"/>
          <dgm:resizeHandles val="exact"/>
        </dgm:presLayoutVars>
      </dgm:prSet>
      <dgm:spPr/>
    </dgm:pt>
    <dgm:pt modelId="{488052E6-23FA-466F-A31A-648DBF2919CE}" type="pres">
      <dgm:prSet presAssocID="{5F2EC4CF-80B4-49AA-9D05-68B4999D1740}" presName="circle1" presStyleLbl="node1" presStyleIdx="0" presStyleCnt="3"/>
      <dgm:spPr>
        <a:solidFill>
          <a:schemeClr val="accent2">
            <a:lumMod val="60000"/>
            <a:lumOff val="40000"/>
          </a:schemeClr>
        </a:solidFill>
      </dgm:spPr>
    </dgm:pt>
    <dgm:pt modelId="{19EDE2CC-FE1E-41D7-9E4E-7FA49C7CBD56}" type="pres">
      <dgm:prSet presAssocID="{5F2EC4CF-80B4-49AA-9D05-68B4999D1740}" presName="space" presStyleCnt="0"/>
      <dgm:spPr/>
    </dgm:pt>
    <dgm:pt modelId="{33D92391-A3D1-442E-A1B2-A9C86F1396D3}" type="pres">
      <dgm:prSet presAssocID="{5F2EC4CF-80B4-49AA-9D05-68B4999D1740}" presName="rect1" presStyleLbl="alignAcc1" presStyleIdx="0" presStyleCnt="3"/>
      <dgm:spPr/>
    </dgm:pt>
    <dgm:pt modelId="{68CCE357-3A53-4491-8908-030E283987F4}" type="pres">
      <dgm:prSet presAssocID="{27B107BC-E5A9-4C45-B496-5DA5A64CC91E}" presName="vertSpace2" presStyleLbl="node1" presStyleIdx="0" presStyleCnt="3"/>
      <dgm:spPr/>
    </dgm:pt>
    <dgm:pt modelId="{1635C1AA-2319-4504-B055-935A86CFFC55}" type="pres">
      <dgm:prSet presAssocID="{27B107BC-E5A9-4C45-B496-5DA5A64CC91E}" presName="circle2" presStyleLbl="node1" presStyleIdx="1" presStyleCnt="3"/>
      <dgm:spPr>
        <a:solidFill>
          <a:schemeClr val="accent2">
            <a:lumMod val="60000"/>
            <a:lumOff val="40000"/>
          </a:schemeClr>
        </a:solidFill>
      </dgm:spPr>
    </dgm:pt>
    <dgm:pt modelId="{41A234AD-D560-4B62-8509-79ED15D30FC2}" type="pres">
      <dgm:prSet presAssocID="{27B107BC-E5A9-4C45-B496-5DA5A64CC91E}" presName="rect2" presStyleLbl="alignAcc1" presStyleIdx="1" presStyleCnt="3"/>
      <dgm:spPr/>
    </dgm:pt>
    <dgm:pt modelId="{69FBCB0B-111F-4B40-A477-ADBF159B5375}" type="pres">
      <dgm:prSet presAssocID="{E9E41BBD-BBA4-4882-9A1E-F026D0B72D4C}" presName="vertSpace3" presStyleLbl="node1" presStyleIdx="1" presStyleCnt="3"/>
      <dgm:spPr/>
    </dgm:pt>
    <dgm:pt modelId="{BE263D97-C16F-4848-88D5-34500626717C}" type="pres">
      <dgm:prSet presAssocID="{E9E41BBD-BBA4-4882-9A1E-F026D0B72D4C}" presName="circle3" presStyleLbl="node1" presStyleIdx="2" presStyleCnt="3"/>
      <dgm:spPr>
        <a:solidFill>
          <a:schemeClr val="accent2">
            <a:lumMod val="60000"/>
            <a:lumOff val="40000"/>
          </a:schemeClr>
        </a:solidFill>
      </dgm:spPr>
    </dgm:pt>
    <dgm:pt modelId="{41560080-2B24-4E82-9ACA-8F54F4328589}" type="pres">
      <dgm:prSet presAssocID="{E9E41BBD-BBA4-4882-9A1E-F026D0B72D4C}" presName="rect3" presStyleLbl="alignAcc1" presStyleIdx="2" presStyleCnt="3"/>
      <dgm:spPr/>
    </dgm:pt>
    <dgm:pt modelId="{AA4CAE42-FB63-468C-9042-ADB73B7C293B}" type="pres">
      <dgm:prSet presAssocID="{5F2EC4CF-80B4-49AA-9D05-68B4999D1740}" presName="rect1ParTx" presStyleLbl="alignAcc1" presStyleIdx="2" presStyleCnt="3">
        <dgm:presLayoutVars>
          <dgm:chMax val="1"/>
          <dgm:bulletEnabled val="1"/>
        </dgm:presLayoutVars>
      </dgm:prSet>
      <dgm:spPr/>
    </dgm:pt>
    <dgm:pt modelId="{ADC7E413-A5C2-4F60-B1D1-69B9B1DD044C}" type="pres">
      <dgm:prSet presAssocID="{5F2EC4CF-80B4-49AA-9D05-68B4999D1740}" presName="rect1ChTx" presStyleLbl="alignAcc1" presStyleIdx="2" presStyleCnt="3">
        <dgm:presLayoutVars>
          <dgm:bulletEnabled val="1"/>
        </dgm:presLayoutVars>
      </dgm:prSet>
      <dgm:spPr/>
    </dgm:pt>
    <dgm:pt modelId="{218AE6AD-6FE6-4177-A537-CDC38CDF85A5}" type="pres">
      <dgm:prSet presAssocID="{27B107BC-E5A9-4C45-B496-5DA5A64CC91E}" presName="rect2ParTx" presStyleLbl="alignAcc1" presStyleIdx="2" presStyleCnt="3">
        <dgm:presLayoutVars>
          <dgm:chMax val="1"/>
          <dgm:bulletEnabled val="1"/>
        </dgm:presLayoutVars>
      </dgm:prSet>
      <dgm:spPr/>
    </dgm:pt>
    <dgm:pt modelId="{7FA59DD0-FE28-4FB9-8711-7A72D27698C5}" type="pres">
      <dgm:prSet presAssocID="{27B107BC-E5A9-4C45-B496-5DA5A64CC91E}" presName="rect2ChTx" presStyleLbl="alignAcc1" presStyleIdx="2" presStyleCnt="3">
        <dgm:presLayoutVars>
          <dgm:bulletEnabled val="1"/>
        </dgm:presLayoutVars>
      </dgm:prSet>
      <dgm:spPr/>
    </dgm:pt>
    <dgm:pt modelId="{65984020-0AC3-4E92-A789-6FE4801EC51F}" type="pres">
      <dgm:prSet presAssocID="{E9E41BBD-BBA4-4882-9A1E-F026D0B72D4C}" presName="rect3ParTx" presStyleLbl="alignAcc1" presStyleIdx="2" presStyleCnt="3">
        <dgm:presLayoutVars>
          <dgm:chMax val="1"/>
          <dgm:bulletEnabled val="1"/>
        </dgm:presLayoutVars>
      </dgm:prSet>
      <dgm:spPr/>
    </dgm:pt>
    <dgm:pt modelId="{1C9F4BD2-669E-4441-BE38-D42F17C069A2}" type="pres">
      <dgm:prSet presAssocID="{E9E41BBD-BBA4-4882-9A1E-F026D0B72D4C}" presName="rect3ChTx" presStyleLbl="alignAcc1" presStyleIdx="2" presStyleCnt="3">
        <dgm:presLayoutVars>
          <dgm:bulletEnabled val="1"/>
        </dgm:presLayoutVars>
      </dgm:prSet>
      <dgm:spPr/>
    </dgm:pt>
  </dgm:ptLst>
  <dgm:cxnLst>
    <dgm:cxn modelId="{B8003602-BD75-4D85-AD91-CE8EFA83BE00}" srcId="{383C3E60-F97D-4989-B962-3AEEB4DD7928}" destId="{E9E41BBD-BBA4-4882-9A1E-F026D0B72D4C}" srcOrd="2" destOrd="0" parTransId="{9AEA0C98-9FED-470C-A7B0-139F6E565B57}" sibTransId="{365CC8AB-69EA-4D67-A9F7-B859EA7EB740}"/>
    <dgm:cxn modelId="{7EF08803-D1E9-4C14-A677-E3D4D22810FD}" srcId="{5F2EC4CF-80B4-49AA-9D05-68B4999D1740}" destId="{5D956E10-FCEF-44F6-BE0D-C5ECED086831}" srcOrd="1" destOrd="0" parTransId="{41517530-C6FF-4765-B327-AA856BD53186}" sibTransId="{247E3B15-E42D-4063-8418-00A979D81533}"/>
    <dgm:cxn modelId="{D6B50E16-1C58-4E62-BD9A-FEC6CBD89F2A}" type="presOf" srcId="{E9E41BBD-BBA4-4882-9A1E-F026D0B72D4C}" destId="{41560080-2B24-4E82-9ACA-8F54F4328589}" srcOrd="0" destOrd="0" presId="urn:microsoft.com/office/officeart/2005/8/layout/target3"/>
    <dgm:cxn modelId="{F89C4B17-8BBD-4228-8207-FA8422348D7C}" srcId="{E9E41BBD-BBA4-4882-9A1E-F026D0B72D4C}" destId="{C260BBFF-0537-4CDD-AE2B-C24E3C89B7C9}" srcOrd="0" destOrd="0" parTransId="{23978D17-EFC9-45C2-9C9A-76B446CC45F7}" sibTransId="{8ABEB37A-BBAD-4231-A7CA-E515289CC919}"/>
    <dgm:cxn modelId="{3D095518-B3ED-43A7-8918-39723B26BEB0}" type="presOf" srcId="{E9E41BBD-BBA4-4882-9A1E-F026D0B72D4C}" destId="{65984020-0AC3-4E92-A789-6FE4801EC51F}" srcOrd="1" destOrd="0" presId="urn:microsoft.com/office/officeart/2005/8/layout/target3"/>
    <dgm:cxn modelId="{01F6F61A-7D97-450B-83D1-5DA3DE2ECB62}" type="presOf" srcId="{9D4A2E50-B6B9-40FC-83D8-549ADE2694FD}" destId="{ADC7E413-A5C2-4F60-B1D1-69B9B1DD044C}" srcOrd="0" destOrd="0" presId="urn:microsoft.com/office/officeart/2005/8/layout/target3"/>
    <dgm:cxn modelId="{CAAD5423-26DC-4019-A04D-87D97F30A85A}" type="presOf" srcId="{5D956E10-FCEF-44F6-BE0D-C5ECED086831}" destId="{ADC7E413-A5C2-4F60-B1D1-69B9B1DD044C}" srcOrd="0" destOrd="1" presId="urn:microsoft.com/office/officeart/2005/8/layout/target3"/>
    <dgm:cxn modelId="{D8D36C31-9C1B-48D7-B749-B162AE269619}" type="presOf" srcId="{383C3E60-F97D-4989-B962-3AEEB4DD7928}" destId="{C63B81C4-117C-4300-867D-EA5C874A4DC9}" srcOrd="0" destOrd="0" presId="urn:microsoft.com/office/officeart/2005/8/layout/target3"/>
    <dgm:cxn modelId="{6E565E37-E1BD-4E33-BAC7-4B08859D878B}" srcId="{383C3E60-F97D-4989-B962-3AEEB4DD7928}" destId="{27B107BC-E5A9-4C45-B496-5DA5A64CC91E}" srcOrd="1" destOrd="0" parTransId="{E950DF9A-5EA9-4BB8-B874-3F45FF634B93}" sibTransId="{CA893DF3-03E9-4252-9DED-15D94DA80675}"/>
    <dgm:cxn modelId="{681CF95D-C842-44EA-8D56-FB4205E1BEE7}" srcId="{5F2EC4CF-80B4-49AA-9D05-68B4999D1740}" destId="{9D4A2E50-B6B9-40FC-83D8-549ADE2694FD}" srcOrd="0" destOrd="0" parTransId="{09A08A07-DDC0-4B58-96F9-8619CF871876}" sibTransId="{4799794B-F237-49CA-BD77-7133678499E1}"/>
    <dgm:cxn modelId="{B849F34D-7AC7-45D7-8FFA-E5234CBC91D4}" type="presOf" srcId="{5F2EC4CF-80B4-49AA-9D05-68B4999D1740}" destId="{AA4CAE42-FB63-468C-9042-ADB73B7C293B}" srcOrd="1" destOrd="0" presId="urn:microsoft.com/office/officeart/2005/8/layout/target3"/>
    <dgm:cxn modelId="{88FD5752-6CFB-4938-B4AB-565CADEA46EF}" type="presOf" srcId="{C260BBFF-0537-4CDD-AE2B-C24E3C89B7C9}" destId="{1C9F4BD2-669E-4441-BE38-D42F17C069A2}" srcOrd="0" destOrd="0" presId="urn:microsoft.com/office/officeart/2005/8/layout/target3"/>
    <dgm:cxn modelId="{1C5E3254-7067-4B39-BABD-D66A52EFB971}" type="presOf" srcId="{5F2EC4CF-80B4-49AA-9D05-68B4999D1740}" destId="{33D92391-A3D1-442E-A1B2-A9C86F1396D3}" srcOrd="0" destOrd="0" presId="urn:microsoft.com/office/officeart/2005/8/layout/target3"/>
    <dgm:cxn modelId="{A12DB8A6-49E0-4E25-BDD1-14EC9098FE10}" type="presOf" srcId="{27B107BC-E5A9-4C45-B496-5DA5A64CC91E}" destId="{41A234AD-D560-4B62-8509-79ED15D30FC2}" srcOrd="0" destOrd="0" presId="urn:microsoft.com/office/officeart/2005/8/layout/target3"/>
    <dgm:cxn modelId="{A9EC88AD-8CA7-426F-B0E5-893AEEC88E9B}" srcId="{383C3E60-F97D-4989-B962-3AEEB4DD7928}" destId="{5F2EC4CF-80B4-49AA-9D05-68B4999D1740}" srcOrd="0" destOrd="0" parTransId="{2AE9DC52-732D-4868-AA76-D19BCB202E4C}" sibTransId="{2D8592D2-9789-4052-9915-C9A02D025BBC}"/>
    <dgm:cxn modelId="{926181B5-AB29-45C0-B1DE-3EC9FCB64598}" srcId="{27B107BC-E5A9-4C45-B496-5DA5A64CC91E}" destId="{69517D20-7E27-43FB-8F8B-310B65153930}" srcOrd="0" destOrd="0" parTransId="{F262BF1B-3600-4B9C-B288-CBB21ECF48F4}" sibTransId="{D21EB97F-CA6E-48CC-A068-5887CB1DF19A}"/>
    <dgm:cxn modelId="{0BBD0FB9-949F-4B8A-B47E-89E25B5B4818}" type="presOf" srcId="{69517D20-7E27-43FB-8F8B-310B65153930}" destId="{7FA59DD0-FE28-4FB9-8711-7A72D27698C5}" srcOrd="0" destOrd="0" presId="urn:microsoft.com/office/officeart/2005/8/layout/target3"/>
    <dgm:cxn modelId="{9B86CABA-3E92-46A9-82D0-7BAA9BEBC895}" type="presOf" srcId="{27B107BC-E5A9-4C45-B496-5DA5A64CC91E}" destId="{218AE6AD-6FE6-4177-A537-CDC38CDF85A5}" srcOrd="1" destOrd="0" presId="urn:microsoft.com/office/officeart/2005/8/layout/target3"/>
    <dgm:cxn modelId="{C1E787D5-C20A-4385-B39B-D3310A5ED5CD}" srcId="{E9E41BBD-BBA4-4882-9A1E-F026D0B72D4C}" destId="{09263C76-B594-4B1A-84F7-63B73716AADA}" srcOrd="1" destOrd="0" parTransId="{C4AC30F7-161B-4D33-BF9D-7F1E6BF8060A}" sibTransId="{EE396D99-8733-4FED-BB09-1067D2F35570}"/>
    <dgm:cxn modelId="{6AF59EF1-4483-423B-BE74-A9ED4ED5E67D}" type="presOf" srcId="{09263C76-B594-4B1A-84F7-63B73716AADA}" destId="{1C9F4BD2-669E-4441-BE38-D42F17C069A2}" srcOrd="0" destOrd="1" presId="urn:microsoft.com/office/officeart/2005/8/layout/target3"/>
    <dgm:cxn modelId="{C5164669-056C-4D77-A493-752B9E83A0D8}" type="presParOf" srcId="{C63B81C4-117C-4300-867D-EA5C874A4DC9}" destId="{488052E6-23FA-466F-A31A-648DBF2919CE}" srcOrd="0" destOrd="0" presId="urn:microsoft.com/office/officeart/2005/8/layout/target3"/>
    <dgm:cxn modelId="{2D373F67-C5C2-401F-AB9F-8D034B8396C2}" type="presParOf" srcId="{C63B81C4-117C-4300-867D-EA5C874A4DC9}" destId="{19EDE2CC-FE1E-41D7-9E4E-7FA49C7CBD56}" srcOrd="1" destOrd="0" presId="urn:microsoft.com/office/officeart/2005/8/layout/target3"/>
    <dgm:cxn modelId="{1275CC60-0CF9-4FCD-B02C-76BE85587D02}" type="presParOf" srcId="{C63B81C4-117C-4300-867D-EA5C874A4DC9}" destId="{33D92391-A3D1-442E-A1B2-A9C86F1396D3}" srcOrd="2" destOrd="0" presId="urn:microsoft.com/office/officeart/2005/8/layout/target3"/>
    <dgm:cxn modelId="{83E6C896-E6FF-4C44-B721-A6290A746973}" type="presParOf" srcId="{C63B81C4-117C-4300-867D-EA5C874A4DC9}" destId="{68CCE357-3A53-4491-8908-030E283987F4}" srcOrd="3" destOrd="0" presId="urn:microsoft.com/office/officeart/2005/8/layout/target3"/>
    <dgm:cxn modelId="{3898BC25-AD57-4661-BC28-941AC375F0CA}" type="presParOf" srcId="{C63B81C4-117C-4300-867D-EA5C874A4DC9}" destId="{1635C1AA-2319-4504-B055-935A86CFFC55}" srcOrd="4" destOrd="0" presId="urn:microsoft.com/office/officeart/2005/8/layout/target3"/>
    <dgm:cxn modelId="{9099BC5D-9608-4A83-8D69-E099992D6F0D}" type="presParOf" srcId="{C63B81C4-117C-4300-867D-EA5C874A4DC9}" destId="{41A234AD-D560-4B62-8509-79ED15D30FC2}" srcOrd="5" destOrd="0" presId="urn:microsoft.com/office/officeart/2005/8/layout/target3"/>
    <dgm:cxn modelId="{64D0298C-41AE-4E66-A08E-D21EC0874AD4}" type="presParOf" srcId="{C63B81C4-117C-4300-867D-EA5C874A4DC9}" destId="{69FBCB0B-111F-4B40-A477-ADBF159B5375}" srcOrd="6" destOrd="0" presId="urn:microsoft.com/office/officeart/2005/8/layout/target3"/>
    <dgm:cxn modelId="{47ECF015-92A9-43BC-91CD-D9AE27935884}" type="presParOf" srcId="{C63B81C4-117C-4300-867D-EA5C874A4DC9}" destId="{BE263D97-C16F-4848-88D5-34500626717C}" srcOrd="7" destOrd="0" presId="urn:microsoft.com/office/officeart/2005/8/layout/target3"/>
    <dgm:cxn modelId="{2815B3FA-7AB3-4B3C-B39E-4B9B715A622C}" type="presParOf" srcId="{C63B81C4-117C-4300-867D-EA5C874A4DC9}" destId="{41560080-2B24-4E82-9ACA-8F54F4328589}" srcOrd="8" destOrd="0" presId="urn:microsoft.com/office/officeart/2005/8/layout/target3"/>
    <dgm:cxn modelId="{D1AD36D5-4032-44E0-8B4A-12966215C4E5}" type="presParOf" srcId="{C63B81C4-117C-4300-867D-EA5C874A4DC9}" destId="{AA4CAE42-FB63-468C-9042-ADB73B7C293B}" srcOrd="9" destOrd="0" presId="urn:microsoft.com/office/officeart/2005/8/layout/target3"/>
    <dgm:cxn modelId="{2168C17D-77B9-4D98-8F9B-38C3184FBE43}" type="presParOf" srcId="{C63B81C4-117C-4300-867D-EA5C874A4DC9}" destId="{ADC7E413-A5C2-4F60-B1D1-69B9B1DD044C}" srcOrd="10" destOrd="0" presId="urn:microsoft.com/office/officeart/2005/8/layout/target3"/>
    <dgm:cxn modelId="{FD05B4ED-F3E9-4F44-9847-9EB7CB8D941A}" type="presParOf" srcId="{C63B81C4-117C-4300-867D-EA5C874A4DC9}" destId="{218AE6AD-6FE6-4177-A537-CDC38CDF85A5}" srcOrd="11" destOrd="0" presId="urn:microsoft.com/office/officeart/2005/8/layout/target3"/>
    <dgm:cxn modelId="{4D3F3D9E-F5B5-4153-93FE-3B3FCE9F70DB}" type="presParOf" srcId="{C63B81C4-117C-4300-867D-EA5C874A4DC9}" destId="{7FA59DD0-FE28-4FB9-8711-7A72D27698C5}" srcOrd="12" destOrd="0" presId="urn:microsoft.com/office/officeart/2005/8/layout/target3"/>
    <dgm:cxn modelId="{980AEAEE-C239-4CB2-83CE-0D297B6C5895}" type="presParOf" srcId="{C63B81C4-117C-4300-867D-EA5C874A4DC9}" destId="{65984020-0AC3-4E92-A789-6FE4801EC51F}" srcOrd="13" destOrd="0" presId="urn:microsoft.com/office/officeart/2005/8/layout/target3"/>
    <dgm:cxn modelId="{C056B415-0F94-4002-B0E5-1EF5706F2702}" type="presParOf" srcId="{C63B81C4-117C-4300-867D-EA5C874A4DC9}" destId="{1C9F4BD2-669E-4441-BE38-D42F17C069A2}"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551C81F4-9AA3-4070-BF8E-C276FF5E1956}" type="doc">
      <dgm:prSet loTypeId="urn:diagrams.loki3.com/TabbedArc+Icon#2" loCatId="relationship" qsTypeId="urn:microsoft.com/office/officeart/2005/8/quickstyle/simple1" qsCatId="simple" csTypeId="urn:microsoft.com/office/officeart/2005/8/colors/accent1_1" csCatId="accent1" phldr="1"/>
      <dgm:spPr/>
      <dgm:t>
        <a:bodyPr/>
        <a:lstStyle/>
        <a:p>
          <a:endParaRPr lang="es-ES"/>
        </a:p>
      </dgm:t>
    </dgm:pt>
    <dgm:pt modelId="{519DB8C2-216A-4CC3-BBE7-D4C5C2A3DAB2}">
      <dgm:prSet/>
      <dgm:spPr/>
      <dgm:t>
        <a:bodyPr/>
        <a:lstStyle/>
        <a:p>
          <a:pPr rtl="0"/>
          <a:r>
            <a:rPr lang="es-ES" dirty="0"/>
            <a:t>B.1. Prácticas a desarrollar en relación a familia y a SMAF (6 ítems)</a:t>
          </a:r>
        </a:p>
      </dgm:t>
    </dgm:pt>
    <dgm:pt modelId="{081D54B7-C731-4B01-AE57-D1BDF76B5B92}" type="parTrans" cxnId="{040928EB-67BB-42DB-9141-5292BDA4405D}">
      <dgm:prSet/>
      <dgm:spPr/>
      <dgm:t>
        <a:bodyPr/>
        <a:lstStyle/>
        <a:p>
          <a:endParaRPr lang="es-ES"/>
        </a:p>
      </dgm:t>
    </dgm:pt>
    <dgm:pt modelId="{56B1F4CA-6FB0-4ED7-9C33-178E03A64426}" type="sibTrans" cxnId="{040928EB-67BB-42DB-9141-5292BDA4405D}">
      <dgm:prSet/>
      <dgm:spPr/>
      <dgm:t>
        <a:bodyPr/>
        <a:lstStyle/>
        <a:p>
          <a:endParaRPr lang="es-ES"/>
        </a:p>
      </dgm:t>
    </dgm:pt>
    <dgm:pt modelId="{FFAFE7FD-9083-43F2-99BF-0461EE456BE0}">
      <dgm:prSet/>
      <dgm:spPr/>
      <dgm:t>
        <a:bodyPr/>
        <a:lstStyle/>
        <a:p>
          <a:pPr rtl="0"/>
          <a:r>
            <a:rPr lang="es-ES" dirty="0"/>
            <a:t>B.2. </a:t>
          </a:r>
          <a:r>
            <a:rPr lang="es-ES" dirty="0">
              <a:solidFill>
                <a:schemeClr val="tx1"/>
              </a:solidFill>
            </a:rPr>
            <a:t>Actuaciones a desarrollar con familia (7 ítems)</a:t>
          </a:r>
        </a:p>
      </dgm:t>
    </dgm:pt>
    <dgm:pt modelId="{DAFF98BA-AAA2-4195-B621-B9919BEA552F}" type="parTrans" cxnId="{2925C88D-FF98-4559-A0D1-3F0A49755186}">
      <dgm:prSet/>
      <dgm:spPr/>
      <dgm:t>
        <a:bodyPr/>
        <a:lstStyle/>
        <a:p>
          <a:endParaRPr lang="es-ES"/>
        </a:p>
      </dgm:t>
    </dgm:pt>
    <dgm:pt modelId="{F271003C-5186-4511-8A2F-9A4CD56B6B62}" type="sibTrans" cxnId="{2925C88D-FF98-4559-A0D1-3F0A49755186}">
      <dgm:prSet/>
      <dgm:spPr/>
      <dgm:t>
        <a:bodyPr/>
        <a:lstStyle/>
        <a:p>
          <a:endParaRPr lang="es-ES"/>
        </a:p>
      </dgm:t>
    </dgm:pt>
    <dgm:pt modelId="{C971569A-64AD-4587-ACBB-58AB11E90916}">
      <dgm:prSet/>
      <dgm:spPr/>
      <dgm:t>
        <a:bodyPr/>
        <a:lstStyle/>
        <a:p>
          <a:pPr rtl="0"/>
          <a:r>
            <a:rPr lang="es-ES" dirty="0"/>
            <a:t>B.3. Actuaciones a desarrollar con SMAF (11 ítems)</a:t>
          </a:r>
        </a:p>
      </dgm:t>
    </dgm:pt>
    <dgm:pt modelId="{2E31344D-0DE7-4D6E-9539-CF53EEA3D0CB}" type="parTrans" cxnId="{94213AF8-6476-4393-A0EA-75DD4DA83FFE}">
      <dgm:prSet/>
      <dgm:spPr/>
      <dgm:t>
        <a:bodyPr/>
        <a:lstStyle/>
        <a:p>
          <a:endParaRPr lang="es-ES"/>
        </a:p>
      </dgm:t>
    </dgm:pt>
    <dgm:pt modelId="{11AEC91B-7175-4E9F-BBE9-BA1E3BFDFB49}" type="sibTrans" cxnId="{94213AF8-6476-4393-A0EA-75DD4DA83FFE}">
      <dgm:prSet/>
      <dgm:spPr/>
      <dgm:t>
        <a:bodyPr/>
        <a:lstStyle/>
        <a:p>
          <a:endParaRPr lang="es-ES"/>
        </a:p>
      </dgm:t>
    </dgm:pt>
    <dgm:pt modelId="{155D90F2-FDAE-43DB-AB1C-11E0D52FA572}" type="pres">
      <dgm:prSet presAssocID="{551C81F4-9AA3-4070-BF8E-C276FF5E1956}" presName="Name0" presStyleCnt="0">
        <dgm:presLayoutVars>
          <dgm:dir/>
          <dgm:resizeHandles val="exact"/>
        </dgm:presLayoutVars>
      </dgm:prSet>
      <dgm:spPr/>
    </dgm:pt>
    <dgm:pt modelId="{CEE326F0-A483-44C0-90F3-FAB6D683DB01}" type="pres">
      <dgm:prSet presAssocID="{519DB8C2-216A-4CC3-BBE7-D4C5C2A3DAB2}" presName="twoplus" presStyleLbl="node1" presStyleIdx="0" presStyleCnt="3">
        <dgm:presLayoutVars>
          <dgm:bulletEnabled val="1"/>
        </dgm:presLayoutVars>
      </dgm:prSet>
      <dgm:spPr/>
    </dgm:pt>
    <dgm:pt modelId="{07495B35-8675-44C3-9727-535B29839AE4}" type="pres">
      <dgm:prSet presAssocID="{FFAFE7FD-9083-43F2-99BF-0461EE456BE0}" presName="twoplus" presStyleLbl="node1" presStyleIdx="1" presStyleCnt="3">
        <dgm:presLayoutVars>
          <dgm:bulletEnabled val="1"/>
        </dgm:presLayoutVars>
      </dgm:prSet>
      <dgm:spPr/>
    </dgm:pt>
    <dgm:pt modelId="{82E0AF4A-25D5-4B06-91FD-B5BFDBF5EC1B}" type="pres">
      <dgm:prSet presAssocID="{C971569A-64AD-4587-ACBB-58AB11E90916}" presName="twoplus" presStyleLbl="node1" presStyleIdx="2" presStyleCnt="3">
        <dgm:presLayoutVars>
          <dgm:bulletEnabled val="1"/>
        </dgm:presLayoutVars>
      </dgm:prSet>
      <dgm:spPr/>
    </dgm:pt>
  </dgm:ptLst>
  <dgm:cxnLst>
    <dgm:cxn modelId="{98267C30-6A66-4774-B4EB-2CC8C6E843AD}" type="presOf" srcId="{C971569A-64AD-4587-ACBB-58AB11E90916}" destId="{82E0AF4A-25D5-4B06-91FD-B5BFDBF5EC1B}" srcOrd="0" destOrd="0" presId="urn:diagrams.loki3.com/TabbedArc+Icon#2"/>
    <dgm:cxn modelId="{CC997332-3B5C-4EF0-BA23-3D605EFD10A4}" type="presOf" srcId="{FFAFE7FD-9083-43F2-99BF-0461EE456BE0}" destId="{07495B35-8675-44C3-9727-535B29839AE4}" srcOrd="0" destOrd="0" presId="urn:diagrams.loki3.com/TabbedArc+Icon#2"/>
    <dgm:cxn modelId="{18327B5E-1CB1-4E22-AE94-350D919873AB}" type="presOf" srcId="{551C81F4-9AA3-4070-BF8E-C276FF5E1956}" destId="{155D90F2-FDAE-43DB-AB1C-11E0D52FA572}" srcOrd="0" destOrd="0" presId="urn:diagrams.loki3.com/TabbedArc+Icon#2"/>
    <dgm:cxn modelId="{2925C88D-FF98-4559-A0D1-3F0A49755186}" srcId="{551C81F4-9AA3-4070-BF8E-C276FF5E1956}" destId="{FFAFE7FD-9083-43F2-99BF-0461EE456BE0}" srcOrd="1" destOrd="0" parTransId="{DAFF98BA-AAA2-4195-B621-B9919BEA552F}" sibTransId="{F271003C-5186-4511-8A2F-9A4CD56B6B62}"/>
    <dgm:cxn modelId="{040928EB-67BB-42DB-9141-5292BDA4405D}" srcId="{551C81F4-9AA3-4070-BF8E-C276FF5E1956}" destId="{519DB8C2-216A-4CC3-BBE7-D4C5C2A3DAB2}" srcOrd="0" destOrd="0" parTransId="{081D54B7-C731-4B01-AE57-D1BDF76B5B92}" sibTransId="{56B1F4CA-6FB0-4ED7-9C33-178E03A64426}"/>
    <dgm:cxn modelId="{2EAAC6EF-E0B2-404C-91E2-BB4B3F689182}" type="presOf" srcId="{519DB8C2-216A-4CC3-BBE7-D4C5C2A3DAB2}" destId="{CEE326F0-A483-44C0-90F3-FAB6D683DB01}" srcOrd="0" destOrd="0" presId="urn:diagrams.loki3.com/TabbedArc+Icon#2"/>
    <dgm:cxn modelId="{94213AF8-6476-4393-A0EA-75DD4DA83FFE}" srcId="{551C81F4-9AA3-4070-BF8E-C276FF5E1956}" destId="{C971569A-64AD-4587-ACBB-58AB11E90916}" srcOrd="2" destOrd="0" parTransId="{2E31344D-0DE7-4D6E-9539-CF53EEA3D0CB}" sibTransId="{11AEC91B-7175-4E9F-BBE9-BA1E3BFDFB49}"/>
    <dgm:cxn modelId="{A60DFB0E-0C99-4F22-BF9B-C158C6C9FCF4}" type="presParOf" srcId="{155D90F2-FDAE-43DB-AB1C-11E0D52FA572}" destId="{CEE326F0-A483-44C0-90F3-FAB6D683DB01}" srcOrd="0" destOrd="0" presId="urn:diagrams.loki3.com/TabbedArc+Icon#2"/>
    <dgm:cxn modelId="{2F337494-7349-4929-B5F1-1A90817570C3}" type="presParOf" srcId="{155D90F2-FDAE-43DB-AB1C-11E0D52FA572}" destId="{07495B35-8675-44C3-9727-535B29839AE4}" srcOrd="1" destOrd="0" presId="urn:diagrams.loki3.com/TabbedArc+Icon#2"/>
    <dgm:cxn modelId="{A7B5C005-49CC-4AF0-9D3D-930393BFF36E}" type="presParOf" srcId="{155D90F2-FDAE-43DB-AB1C-11E0D52FA572}" destId="{82E0AF4A-25D5-4B06-91FD-B5BFDBF5EC1B}" srcOrd="2" destOrd="0" presId="urn:diagrams.loki3.com/TabbedArc+Ic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3BED04-ACD4-4880-A321-61EB9B81FCC5}"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ES"/>
        </a:p>
      </dgm:t>
    </dgm:pt>
    <dgm:pt modelId="{A96A43F5-A82A-4F54-BBA7-ED9B0DD63C66}">
      <dgm:prSet phldrT="[Texto]"/>
      <dgm:spPr/>
      <dgm:t>
        <a:bodyPr/>
        <a:lstStyle/>
        <a:p>
          <a:r>
            <a:rPr lang="es-ES" dirty="0"/>
            <a:t>1960</a:t>
          </a:r>
        </a:p>
      </dgm:t>
    </dgm:pt>
    <dgm:pt modelId="{4E4E8A9D-9910-4673-984F-2325F6F10CF2}" type="parTrans" cxnId="{225E3844-4EF0-43B5-8AB4-D1D5A7633AEF}">
      <dgm:prSet/>
      <dgm:spPr/>
      <dgm:t>
        <a:bodyPr/>
        <a:lstStyle/>
        <a:p>
          <a:endParaRPr lang="es-ES"/>
        </a:p>
      </dgm:t>
    </dgm:pt>
    <dgm:pt modelId="{43C668D3-A0B0-4EC6-BF93-02AF6F037515}" type="sibTrans" cxnId="{225E3844-4EF0-43B5-8AB4-D1D5A7633AEF}">
      <dgm:prSet/>
      <dgm:spPr/>
      <dgm:t>
        <a:bodyPr/>
        <a:lstStyle/>
        <a:p>
          <a:endParaRPr lang="es-ES"/>
        </a:p>
      </dgm:t>
    </dgm:pt>
    <dgm:pt modelId="{590BAD33-32C1-448C-BE4F-E28F21142FD6}">
      <dgm:prSet phldrT="[Texto]" custT="1"/>
      <dgm:spPr/>
      <dgm:t>
        <a:bodyPr/>
        <a:lstStyle/>
        <a:p>
          <a:r>
            <a:rPr lang="es-ES" sz="2400" dirty="0"/>
            <a:t>Familias </a:t>
          </a:r>
          <a:r>
            <a:rPr lang="es-ES" sz="2400" b="1" dirty="0">
              <a:solidFill>
                <a:schemeClr val="accent2">
                  <a:lumMod val="75000"/>
                </a:schemeClr>
              </a:solidFill>
            </a:rPr>
            <a:t>disfuncionales</a:t>
          </a:r>
          <a:r>
            <a:rPr lang="es-ES" sz="2400" dirty="0">
              <a:solidFill>
                <a:srgbClr val="FF0000"/>
              </a:solidFill>
            </a:rPr>
            <a:t> </a:t>
          </a:r>
          <a:r>
            <a:rPr lang="es-ES" sz="2400" dirty="0"/>
            <a:t>(</a:t>
          </a:r>
          <a:r>
            <a:rPr lang="es-ES" sz="2400" dirty="0" err="1"/>
            <a:t>Minuchin</a:t>
          </a:r>
          <a:r>
            <a:rPr lang="es-ES" sz="2400" dirty="0"/>
            <a:t>)</a:t>
          </a:r>
        </a:p>
      </dgm:t>
    </dgm:pt>
    <dgm:pt modelId="{45A63B49-CA0F-40EF-8201-AAE930DEDD5D}" type="parTrans" cxnId="{FEB3DEE1-AE0B-4C84-ACC2-E1916569B426}">
      <dgm:prSet/>
      <dgm:spPr/>
      <dgm:t>
        <a:bodyPr/>
        <a:lstStyle/>
        <a:p>
          <a:endParaRPr lang="es-ES"/>
        </a:p>
      </dgm:t>
    </dgm:pt>
    <dgm:pt modelId="{C296B022-4E19-4BFF-8EB7-C6D02F8608A6}" type="sibTrans" cxnId="{FEB3DEE1-AE0B-4C84-ACC2-E1916569B426}">
      <dgm:prSet/>
      <dgm:spPr/>
      <dgm:t>
        <a:bodyPr/>
        <a:lstStyle/>
        <a:p>
          <a:endParaRPr lang="es-ES"/>
        </a:p>
      </dgm:t>
    </dgm:pt>
    <dgm:pt modelId="{86AEBDFB-0904-49E3-964B-EC0DE7D90647}">
      <dgm:prSet phldrT="[Texto]"/>
      <dgm:spPr/>
      <dgm:t>
        <a:bodyPr/>
        <a:lstStyle/>
        <a:p>
          <a:r>
            <a:rPr lang="es-ES" dirty="0"/>
            <a:t>1970</a:t>
          </a:r>
        </a:p>
      </dgm:t>
    </dgm:pt>
    <dgm:pt modelId="{9F8DBB01-B1BB-4A47-906A-362225C70DEA}" type="parTrans" cxnId="{D453F6B5-5CB4-4CBB-9F7D-61F06A2A4B5F}">
      <dgm:prSet/>
      <dgm:spPr/>
      <dgm:t>
        <a:bodyPr/>
        <a:lstStyle/>
        <a:p>
          <a:endParaRPr lang="es-ES"/>
        </a:p>
      </dgm:t>
    </dgm:pt>
    <dgm:pt modelId="{A97214C2-F7CE-4046-9069-49979700CF3C}" type="sibTrans" cxnId="{D453F6B5-5CB4-4CBB-9F7D-61F06A2A4B5F}">
      <dgm:prSet/>
      <dgm:spPr/>
      <dgm:t>
        <a:bodyPr/>
        <a:lstStyle/>
        <a:p>
          <a:endParaRPr lang="es-ES"/>
        </a:p>
      </dgm:t>
    </dgm:pt>
    <dgm:pt modelId="{522991B1-CFBF-4D48-96C3-5F23A88927D4}">
      <dgm:prSet phldrT="[Texto]" custT="1"/>
      <dgm:spPr/>
      <dgm:t>
        <a:bodyPr/>
        <a:lstStyle/>
        <a:p>
          <a:r>
            <a:rPr lang="es-ES" sz="2400" dirty="0"/>
            <a:t>Hogares </a:t>
          </a:r>
          <a:r>
            <a:rPr lang="es-ES" sz="2400" b="1" dirty="0" err="1">
              <a:solidFill>
                <a:schemeClr val="accent2">
                  <a:lumMod val="75000"/>
                </a:schemeClr>
              </a:solidFill>
            </a:rPr>
            <a:t>multiproblema</a:t>
          </a:r>
          <a:r>
            <a:rPr lang="es-ES" sz="2400" dirty="0"/>
            <a:t> (</a:t>
          </a:r>
          <a:r>
            <a:rPr lang="es-ES" sz="2400" dirty="0" err="1"/>
            <a:t>Mazer</a:t>
          </a:r>
          <a:r>
            <a:rPr lang="es-ES" sz="2400" dirty="0"/>
            <a:t>)</a:t>
          </a:r>
        </a:p>
      </dgm:t>
    </dgm:pt>
    <dgm:pt modelId="{7D19CA34-32FA-4CDB-BA31-56EE6E1EFB6B}" type="parTrans" cxnId="{93EB58FB-B4CD-4A31-BF09-9168C6E0A8EB}">
      <dgm:prSet/>
      <dgm:spPr/>
      <dgm:t>
        <a:bodyPr/>
        <a:lstStyle/>
        <a:p>
          <a:endParaRPr lang="es-ES"/>
        </a:p>
      </dgm:t>
    </dgm:pt>
    <dgm:pt modelId="{B5F8B2E8-3416-4D93-88C3-AE280C0FBEF7}" type="sibTrans" cxnId="{93EB58FB-B4CD-4A31-BF09-9168C6E0A8EB}">
      <dgm:prSet/>
      <dgm:spPr/>
      <dgm:t>
        <a:bodyPr/>
        <a:lstStyle/>
        <a:p>
          <a:endParaRPr lang="es-ES"/>
        </a:p>
      </dgm:t>
    </dgm:pt>
    <dgm:pt modelId="{2212B7A1-3035-46C1-AB67-493C8231C39F}">
      <dgm:prSet phldrT="[Texto]"/>
      <dgm:spPr/>
      <dgm:t>
        <a:bodyPr/>
        <a:lstStyle/>
        <a:p>
          <a:r>
            <a:rPr lang="es-ES" dirty="0"/>
            <a:t>1980</a:t>
          </a:r>
        </a:p>
      </dgm:t>
    </dgm:pt>
    <dgm:pt modelId="{0CB8D5D8-2BE4-48C6-B7A9-8967363E5A93}" type="parTrans" cxnId="{F0D795B2-17B5-48AD-996C-09EB99420620}">
      <dgm:prSet/>
      <dgm:spPr/>
      <dgm:t>
        <a:bodyPr/>
        <a:lstStyle/>
        <a:p>
          <a:endParaRPr lang="es-ES"/>
        </a:p>
      </dgm:t>
    </dgm:pt>
    <dgm:pt modelId="{3AFC2405-B7CA-4146-8AEF-3A4198A12393}" type="sibTrans" cxnId="{F0D795B2-17B5-48AD-996C-09EB99420620}">
      <dgm:prSet/>
      <dgm:spPr/>
      <dgm:t>
        <a:bodyPr/>
        <a:lstStyle/>
        <a:p>
          <a:endParaRPr lang="es-ES"/>
        </a:p>
      </dgm:t>
    </dgm:pt>
    <dgm:pt modelId="{A773527D-9807-40CD-B741-58151A44E8F3}">
      <dgm:prSet phldrT="[Texto]" custT="1"/>
      <dgm:spPr/>
      <dgm:t>
        <a:bodyPr/>
        <a:lstStyle/>
        <a:p>
          <a:r>
            <a:rPr lang="es-ES" sz="2400" dirty="0"/>
            <a:t>Continuum funcionamiento familiar (Hoffman)</a:t>
          </a:r>
        </a:p>
      </dgm:t>
    </dgm:pt>
    <dgm:pt modelId="{3F64AED7-1951-45DE-A63D-6509D301E84A}" type="parTrans" cxnId="{E73B2BB5-5932-4854-803A-1B9C08D1933E}">
      <dgm:prSet/>
      <dgm:spPr/>
      <dgm:t>
        <a:bodyPr/>
        <a:lstStyle/>
        <a:p>
          <a:endParaRPr lang="es-ES"/>
        </a:p>
      </dgm:t>
    </dgm:pt>
    <dgm:pt modelId="{2F2AF4A8-C2CC-483F-8409-EB5E273B18D4}" type="sibTrans" cxnId="{E73B2BB5-5932-4854-803A-1B9C08D1933E}">
      <dgm:prSet/>
      <dgm:spPr/>
      <dgm:t>
        <a:bodyPr/>
        <a:lstStyle/>
        <a:p>
          <a:endParaRPr lang="es-ES"/>
        </a:p>
      </dgm:t>
    </dgm:pt>
    <dgm:pt modelId="{FA351EE1-6AE4-410C-A08C-AA7D36E2F825}">
      <dgm:prSet phldrT="[Texto]" custT="1"/>
      <dgm:spPr/>
      <dgm:t>
        <a:bodyPr/>
        <a:lstStyle/>
        <a:p>
          <a:r>
            <a:rPr lang="es-ES" sz="2400" dirty="0"/>
            <a:t>Familias excluidas (</a:t>
          </a:r>
          <a:r>
            <a:rPr lang="es-ES" sz="2400" dirty="0" err="1"/>
            <a:t>Tierney</a:t>
          </a:r>
          <a:r>
            <a:rPr lang="es-ES" sz="2400" dirty="0"/>
            <a:t>)</a:t>
          </a:r>
        </a:p>
      </dgm:t>
    </dgm:pt>
    <dgm:pt modelId="{97737B12-EDD5-4A26-8D31-8C95645F55BF}" type="parTrans" cxnId="{CEC58331-D53F-4CD1-8181-6698E1F4CAB5}">
      <dgm:prSet/>
      <dgm:spPr/>
      <dgm:t>
        <a:bodyPr/>
        <a:lstStyle/>
        <a:p>
          <a:endParaRPr lang="es-ES"/>
        </a:p>
      </dgm:t>
    </dgm:pt>
    <dgm:pt modelId="{F5B58A07-31D8-46A7-B91C-30AA4819935B}" type="sibTrans" cxnId="{CEC58331-D53F-4CD1-8181-6698E1F4CAB5}">
      <dgm:prSet/>
      <dgm:spPr/>
      <dgm:t>
        <a:bodyPr/>
        <a:lstStyle/>
        <a:p>
          <a:endParaRPr lang="es-ES"/>
        </a:p>
      </dgm:t>
    </dgm:pt>
    <dgm:pt modelId="{01A9B845-4099-4D8B-A1B9-CF0024A0B06B}">
      <dgm:prSet phldrT="[Texto]" custT="1"/>
      <dgm:spPr/>
      <dgm:t>
        <a:bodyPr/>
        <a:lstStyle/>
        <a:p>
          <a:r>
            <a:rPr lang="es-ES" sz="2400" dirty="0"/>
            <a:t>Problema: conexión servicio con familia(</a:t>
          </a:r>
          <a:r>
            <a:rPr lang="es-ES" sz="2400" dirty="0" err="1"/>
            <a:t>Selig</a:t>
          </a:r>
          <a:r>
            <a:rPr lang="es-ES" sz="2400" dirty="0"/>
            <a:t>)</a:t>
          </a:r>
        </a:p>
      </dgm:t>
    </dgm:pt>
    <dgm:pt modelId="{E34EEDD8-BAC1-4138-8044-ABF87BDF3E94}" type="parTrans" cxnId="{1499D3ED-A8D7-4285-B82C-F8EC15468584}">
      <dgm:prSet/>
      <dgm:spPr/>
      <dgm:t>
        <a:bodyPr/>
        <a:lstStyle/>
        <a:p>
          <a:endParaRPr lang="es-ES"/>
        </a:p>
      </dgm:t>
    </dgm:pt>
    <dgm:pt modelId="{744C330F-9106-4CDE-BD9A-B737480959C2}" type="sibTrans" cxnId="{1499D3ED-A8D7-4285-B82C-F8EC15468584}">
      <dgm:prSet/>
      <dgm:spPr/>
      <dgm:t>
        <a:bodyPr/>
        <a:lstStyle/>
        <a:p>
          <a:endParaRPr lang="es-ES"/>
        </a:p>
      </dgm:t>
    </dgm:pt>
    <dgm:pt modelId="{11158190-833A-43BA-8667-05932E5097D2}">
      <dgm:prSet phldrT="[Texto]" custT="1"/>
      <dgm:spPr/>
      <dgm:t>
        <a:bodyPr/>
        <a:lstStyle/>
        <a:p>
          <a:r>
            <a:rPr lang="es-ES" sz="2400" dirty="0"/>
            <a:t>Familias </a:t>
          </a:r>
          <a:r>
            <a:rPr lang="es-ES" sz="2400" b="1" dirty="0">
              <a:solidFill>
                <a:schemeClr val="accent2">
                  <a:lumMod val="75000"/>
                </a:schemeClr>
              </a:solidFill>
            </a:rPr>
            <a:t>sub-organizadas</a:t>
          </a:r>
          <a:r>
            <a:rPr lang="es-ES" sz="2400" dirty="0"/>
            <a:t> (Aponte)</a:t>
          </a:r>
        </a:p>
      </dgm:t>
    </dgm:pt>
    <dgm:pt modelId="{2C048C92-9ECF-4495-A907-3BF0FDF43BC5}" type="parTrans" cxnId="{C45BCB20-457F-412E-A4BC-8663B66DBF27}">
      <dgm:prSet/>
      <dgm:spPr/>
      <dgm:t>
        <a:bodyPr/>
        <a:lstStyle/>
        <a:p>
          <a:endParaRPr lang="es-ES"/>
        </a:p>
      </dgm:t>
    </dgm:pt>
    <dgm:pt modelId="{98C038E6-8AE2-4EF0-85DA-DC16797A4DD0}" type="sibTrans" cxnId="{C45BCB20-457F-412E-A4BC-8663B66DBF27}">
      <dgm:prSet/>
      <dgm:spPr/>
      <dgm:t>
        <a:bodyPr/>
        <a:lstStyle/>
        <a:p>
          <a:endParaRPr lang="es-ES"/>
        </a:p>
      </dgm:t>
    </dgm:pt>
    <dgm:pt modelId="{9097FDAB-5A7F-43E5-A8AD-472D3A87D01F}">
      <dgm:prSet phldrT="[Texto]" custT="1"/>
      <dgm:spPr/>
      <dgm:t>
        <a:bodyPr/>
        <a:lstStyle/>
        <a:p>
          <a:r>
            <a:rPr lang="es-ES" sz="2400" dirty="0"/>
            <a:t>Familias </a:t>
          </a:r>
          <a:r>
            <a:rPr lang="es-ES" sz="2400" dirty="0" err="1"/>
            <a:t>multi</a:t>
          </a:r>
          <a:r>
            <a:rPr lang="es-ES" sz="2400" dirty="0"/>
            <a:t>-agencia (</a:t>
          </a:r>
          <a:r>
            <a:rPr lang="es-ES" sz="2400" dirty="0" err="1"/>
            <a:t>Reder</a:t>
          </a:r>
          <a:r>
            <a:rPr lang="es-ES" sz="2400" dirty="0"/>
            <a:t>)</a:t>
          </a:r>
        </a:p>
      </dgm:t>
    </dgm:pt>
    <dgm:pt modelId="{1B325AF2-8080-4775-9552-B2E773007864}" type="parTrans" cxnId="{6A8D9026-CE31-4E84-BC63-1384A51E2761}">
      <dgm:prSet/>
      <dgm:spPr/>
      <dgm:t>
        <a:bodyPr/>
        <a:lstStyle/>
        <a:p>
          <a:endParaRPr lang="es-ES"/>
        </a:p>
      </dgm:t>
    </dgm:pt>
    <dgm:pt modelId="{886132E4-668B-412C-BCC8-876597F6234E}" type="sibTrans" cxnId="{6A8D9026-CE31-4E84-BC63-1384A51E2761}">
      <dgm:prSet/>
      <dgm:spPr/>
      <dgm:t>
        <a:bodyPr/>
        <a:lstStyle/>
        <a:p>
          <a:endParaRPr lang="es-ES"/>
        </a:p>
      </dgm:t>
    </dgm:pt>
    <dgm:pt modelId="{544CB787-F6E1-4497-A69A-D2DF9D73E54F}" type="pres">
      <dgm:prSet presAssocID="{783BED04-ACD4-4880-A321-61EB9B81FCC5}" presName="linearFlow" presStyleCnt="0">
        <dgm:presLayoutVars>
          <dgm:dir/>
          <dgm:animLvl val="lvl"/>
          <dgm:resizeHandles val="exact"/>
        </dgm:presLayoutVars>
      </dgm:prSet>
      <dgm:spPr/>
    </dgm:pt>
    <dgm:pt modelId="{9051D96B-0D7F-47CC-B58E-53C0A33AF6F1}" type="pres">
      <dgm:prSet presAssocID="{A96A43F5-A82A-4F54-BBA7-ED9B0DD63C66}" presName="composite" presStyleCnt="0"/>
      <dgm:spPr/>
    </dgm:pt>
    <dgm:pt modelId="{88705645-EAE2-4C7E-8FC9-3B609439887A}" type="pres">
      <dgm:prSet presAssocID="{A96A43F5-A82A-4F54-BBA7-ED9B0DD63C66}" presName="parentText" presStyleLbl="alignNode1" presStyleIdx="0" presStyleCnt="3">
        <dgm:presLayoutVars>
          <dgm:chMax val="1"/>
          <dgm:bulletEnabled val="1"/>
        </dgm:presLayoutVars>
      </dgm:prSet>
      <dgm:spPr/>
    </dgm:pt>
    <dgm:pt modelId="{8CE17D8D-8220-40E6-A156-F5252465A111}" type="pres">
      <dgm:prSet presAssocID="{A96A43F5-A82A-4F54-BBA7-ED9B0DD63C66}" presName="descendantText" presStyleLbl="alignAcc1" presStyleIdx="0" presStyleCnt="3">
        <dgm:presLayoutVars>
          <dgm:bulletEnabled val="1"/>
        </dgm:presLayoutVars>
      </dgm:prSet>
      <dgm:spPr/>
    </dgm:pt>
    <dgm:pt modelId="{CD73089B-101C-41DC-9D33-651FC927C4AC}" type="pres">
      <dgm:prSet presAssocID="{43C668D3-A0B0-4EC6-BF93-02AF6F037515}" presName="sp" presStyleCnt="0"/>
      <dgm:spPr/>
    </dgm:pt>
    <dgm:pt modelId="{CDEF1E5E-E205-4D18-88DF-9D732B78788F}" type="pres">
      <dgm:prSet presAssocID="{86AEBDFB-0904-49E3-964B-EC0DE7D90647}" presName="composite" presStyleCnt="0"/>
      <dgm:spPr/>
    </dgm:pt>
    <dgm:pt modelId="{B0D989A7-78A3-4687-90AB-1DC792A77B6B}" type="pres">
      <dgm:prSet presAssocID="{86AEBDFB-0904-49E3-964B-EC0DE7D90647}" presName="parentText" presStyleLbl="alignNode1" presStyleIdx="1" presStyleCnt="3">
        <dgm:presLayoutVars>
          <dgm:chMax val="1"/>
          <dgm:bulletEnabled val="1"/>
        </dgm:presLayoutVars>
      </dgm:prSet>
      <dgm:spPr/>
    </dgm:pt>
    <dgm:pt modelId="{9B7555E4-05E3-4AA2-8FB1-693F56AD4A95}" type="pres">
      <dgm:prSet presAssocID="{86AEBDFB-0904-49E3-964B-EC0DE7D90647}" presName="descendantText" presStyleLbl="alignAcc1" presStyleIdx="1" presStyleCnt="3">
        <dgm:presLayoutVars>
          <dgm:bulletEnabled val="1"/>
        </dgm:presLayoutVars>
      </dgm:prSet>
      <dgm:spPr/>
    </dgm:pt>
    <dgm:pt modelId="{1F823A68-947C-4F8A-8BE7-EA6F8190B43C}" type="pres">
      <dgm:prSet presAssocID="{A97214C2-F7CE-4046-9069-49979700CF3C}" presName="sp" presStyleCnt="0"/>
      <dgm:spPr/>
    </dgm:pt>
    <dgm:pt modelId="{6BBD7A9A-3827-407A-8C33-6F26B3C752EE}" type="pres">
      <dgm:prSet presAssocID="{2212B7A1-3035-46C1-AB67-493C8231C39F}" presName="composite" presStyleCnt="0"/>
      <dgm:spPr/>
    </dgm:pt>
    <dgm:pt modelId="{A8F78D5B-EFDF-499C-964C-6D19C7294FCC}" type="pres">
      <dgm:prSet presAssocID="{2212B7A1-3035-46C1-AB67-493C8231C39F}" presName="parentText" presStyleLbl="alignNode1" presStyleIdx="2" presStyleCnt="3">
        <dgm:presLayoutVars>
          <dgm:chMax val="1"/>
          <dgm:bulletEnabled val="1"/>
        </dgm:presLayoutVars>
      </dgm:prSet>
      <dgm:spPr/>
    </dgm:pt>
    <dgm:pt modelId="{229F92F5-2EF0-4D74-9AFA-5F86CC300364}" type="pres">
      <dgm:prSet presAssocID="{2212B7A1-3035-46C1-AB67-493C8231C39F}" presName="descendantText" presStyleLbl="alignAcc1" presStyleIdx="2" presStyleCnt="3">
        <dgm:presLayoutVars>
          <dgm:bulletEnabled val="1"/>
        </dgm:presLayoutVars>
      </dgm:prSet>
      <dgm:spPr/>
    </dgm:pt>
  </dgm:ptLst>
  <dgm:cxnLst>
    <dgm:cxn modelId="{1696510F-A345-4454-9CC4-870F6B2F4986}" type="presOf" srcId="{522991B1-CFBF-4D48-96C3-5F23A88927D4}" destId="{9B7555E4-05E3-4AA2-8FB1-693F56AD4A95}" srcOrd="0" destOrd="0" presId="urn:microsoft.com/office/officeart/2005/8/layout/chevron2"/>
    <dgm:cxn modelId="{C45BCB20-457F-412E-A4BC-8663B66DBF27}" srcId="{2212B7A1-3035-46C1-AB67-493C8231C39F}" destId="{11158190-833A-43BA-8667-05932E5097D2}" srcOrd="1" destOrd="0" parTransId="{2C048C92-9ECF-4495-A907-3BF0FDF43BC5}" sibTransId="{98C038E6-8AE2-4EF0-85DA-DC16797A4DD0}"/>
    <dgm:cxn modelId="{136CCE24-062A-4957-ADFC-71E85E5B4D3D}" type="presOf" srcId="{2212B7A1-3035-46C1-AB67-493C8231C39F}" destId="{A8F78D5B-EFDF-499C-964C-6D19C7294FCC}" srcOrd="0" destOrd="0" presId="urn:microsoft.com/office/officeart/2005/8/layout/chevron2"/>
    <dgm:cxn modelId="{6A8D9026-CE31-4E84-BC63-1384A51E2761}" srcId="{2212B7A1-3035-46C1-AB67-493C8231C39F}" destId="{9097FDAB-5A7F-43E5-A8AD-472D3A87D01F}" srcOrd="2" destOrd="0" parTransId="{1B325AF2-8080-4775-9552-B2E773007864}" sibTransId="{886132E4-668B-412C-BCC8-876597F6234E}"/>
    <dgm:cxn modelId="{E8F4162D-DAF0-4496-BF6B-CFB0EC0F7C0D}" type="presOf" srcId="{FA351EE1-6AE4-410C-A08C-AA7D36E2F825}" destId="{9B7555E4-05E3-4AA2-8FB1-693F56AD4A95}" srcOrd="0" destOrd="1" presId="urn:microsoft.com/office/officeart/2005/8/layout/chevron2"/>
    <dgm:cxn modelId="{CEC58331-D53F-4CD1-8181-6698E1F4CAB5}" srcId="{86AEBDFB-0904-49E3-964B-EC0DE7D90647}" destId="{FA351EE1-6AE4-410C-A08C-AA7D36E2F825}" srcOrd="1" destOrd="0" parTransId="{97737B12-EDD5-4A26-8D31-8C95645F55BF}" sibTransId="{F5B58A07-31D8-46A7-B91C-30AA4819935B}"/>
    <dgm:cxn modelId="{225E3844-4EF0-43B5-8AB4-D1D5A7633AEF}" srcId="{783BED04-ACD4-4880-A321-61EB9B81FCC5}" destId="{A96A43F5-A82A-4F54-BBA7-ED9B0DD63C66}" srcOrd="0" destOrd="0" parTransId="{4E4E8A9D-9910-4673-984F-2325F6F10CF2}" sibTransId="{43C668D3-A0B0-4EC6-BF93-02AF6F037515}"/>
    <dgm:cxn modelId="{E67B2D46-F362-4DEB-881B-EB7609CDA360}" type="presOf" srcId="{A773527D-9807-40CD-B741-58151A44E8F3}" destId="{229F92F5-2EF0-4D74-9AFA-5F86CC300364}" srcOrd="0" destOrd="0" presId="urn:microsoft.com/office/officeart/2005/8/layout/chevron2"/>
    <dgm:cxn modelId="{2685E869-B8B2-4148-B4AF-11BF80688EEB}" type="presOf" srcId="{01A9B845-4099-4D8B-A1B9-CF0024A0B06B}" destId="{9B7555E4-05E3-4AA2-8FB1-693F56AD4A95}" srcOrd="0" destOrd="2" presId="urn:microsoft.com/office/officeart/2005/8/layout/chevron2"/>
    <dgm:cxn modelId="{9D775A57-D690-4A8F-B1C8-C9F71F118981}" type="presOf" srcId="{A96A43F5-A82A-4F54-BBA7-ED9B0DD63C66}" destId="{88705645-EAE2-4C7E-8FC9-3B609439887A}" srcOrd="0" destOrd="0" presId="urn:microsoft.com/office/officeart/2005/8/layout/chevron2"/>
    <dgm:cxn modelId="{565A6C58-A177-4841-9ABE-67F8E3E5B96A}" type="presOf" srcId="{11158190-833A-43BA-8667-05932E5097D2}" destId="{229F92F5-2EF0-4D74-9AFA-5F86CC300364}" srcOrd="0" destOrd="1" presId="urn:microsoft.com/office/officeart/2005/8/layout/chevron2"/>
    <dgm:cxn modelId="{4F508E92-9593-4E19-887A-1327C3037213}" type="presOf" srcId="{590BAD33-32C1-448C-BE4F-E28F21142FD6}" destId="{8CE17D8D-8220-40E6-A156-F5252465A111}" srcOrd="0" destOrd="0" presId="urn:microsoft.com/office/officeart/2005/8/layout/chevron2"/>
    <dgm:cxn modelId="{F0D795B2-17B5-48AD-996C-09EB99420620}" srcId="{783BED04-ACD4-4880-A321-61EB9B81FCC5}" destId="{2212B7A1-3035-46C1-AB67-493C8231C39F}" srcOrd="2" destOrd="0" parTransId="{0CB8D5D8-2BE4-48C6-B7A9-8967363E5A93}" sibTransId="{3AFC2405-B7CA-4146-8AEF-3A4198A12393}"/>
    <dgm:cxn modelId="{E73B2BB5-5932-4854-803A-1B9C08D1933E}" srcId="{2212B7A1-3035-46C1-AB67-493C8231C39F}" destId="{A773527D-9807-40CD-B741-58151A44E8F3}" srcOrd="0" destOrd="0" parTransId="{3F64AED7-1951-45DE-A63D-6509D301E84A}" sibTransId="{2F2AF4A8-C2CC-483F-8409-EB5E273B18D4}"/>
    <dgm:cxn modelId="{15ED3CB5-4655-4901-8D8E-27E55FFD7707}" type="presOf" srcId="{86AEBDFB-0904-49E3-964B-EC0DE7D90647}" destId="{B0D989A7-78A3-4687-90AB-1DC792A77B6B}" srcOrd="0" destOrd="0" presId="urn:microsoft.com/office/officeart/2005/8/layout/chevron2"/>
    <dgm:cxn modelId="{D453F6B5-5CB4-4CBB-9F7D-61F06A2A4B5F}" srcId="{783BED04-ACD4-4880-A321-61EB9B81FCC5}" destId="{86AEBDFB-0904-49E3-964B-EC0DE7D90647}" srcOrd="1" destOrd="0" parTransId="{9F8DBB01-B1BB-4A47-906A-362225C70DEA}" sibTransId="{A97214C2-F7CE-4046-9069-49979700CF3C}"/>
    <dgm:cxn modelId="{3F6D04D9-3AB2-46F8-94D8-08E9476B6087}" type="presOf" srcId="{783BED04-ACD4-4880-A321-61EB9B81FCC5}" destId="{544CB787-F6E1-4497-A69A-D2DF9D73E54F}" srcOrd="0" destOrd="0" presId="urn:microsoft.com/office/officeart/2005/8/layout/chevron2"/>
    <dgm:cxn modelId="{FEB3DEE1-AE0B-4C84-ACC2-E1916569B426}" srcId="{A96A43F5-A82A-4F54-BBA7-ED9B0DD63C66}" destId="{590BAD33-32C1-448C-BE4F-E28F21142FD6}" srcOrd="0" destOrd="0" parTransId="{45A63B49-CA0F-40EF-8201-AAE930DEDD5D}" sibTransId="{C296B022-4E19-4BFF-8EB7-C6D02F8608A6}"/>
    <dgm:cxn modelId="{1499D3ED-A8D7-4285-B82C-F8EC15468584}" srcId="{86AEBDFB-0904-49E3-964B-EC0DE7D90647}" destId="{01A9B845-4099-4D8B-A1B9-CF0024A0B06B}" srcOrd="2" destOrd="0" parTransId="{E34EEDD8-BAC1-4138-8044-ABF87BDF3E94}" sibTransId="{744C330F-9106-4CDE-BD9A-B737480959C2}"/>
    <dgm:cxn modelId="{93EB58FB-B4CD-4A31-BF09-9168C6E0A8EB}" srcId="{86AEBDFB-0904-49E3-964B-EC0DE7D90647}" destId="{522991B1-CFBF-4D48-96C3-5F23A88927D4}" srcOrd="0" destOrd="0" parTransId="{7D19CA34-32FA-4CDB-BA31-56EE6E1EFB6B}" sibTransId="{B5F8B2E8-3416-4D93-88C3-AE280C0FBEF7}"/>
    <dgm:cxn modelId="{CF588FFB-53AA-452E-88F0-04391290F316}" type="presOf" srcId="{9097FDAB-5A7F-43E5-A8AD-472D3A87D01F}" destId="{229F92F5-2EF0-4D74-9AFA-5F86CC300364}" srcOrd="0" destOrd="2" presId="urn:microsoft.com/office/officeart/2005/8/layout/chevron2"/>
    <dgm:cxn modelId="{638D0665-69CF-4DB3-AAE4-8D0504ECFA04}" type="presParOf" srcId="{544CB787-F6E1-4497-A69A-D2DF9D73E54F}" destId="{9051D96B-0D7F-47CC-B58E-53C0A33AF6F1}" srcOrd="0" destOrd="0" presId="urn:microsoft.com/office/officeart/2005/8/layout/chevron2"/>
    <dgm:cxn modelId="{1EAB548B-3F24-43F9-B281-7203C8ABF17B}" type="presParOf" srcId="{9051D96B-0D7F-47CC-B58E-53C0A33AF6F1}" destId="{88705645-EAE2-4C7E-8FC9-3B609439887A}" srcOrd="0" destOrd="0" presId="urn:microsoft.com/office/officeart/2005/8/layout/chevron2"/>
    <dgm:cxn modelId="{D6AC434D-14A5-4345-9829-8A0A1D48EE7C}" type="presParOf" srcId="{9051D96B-0D7F-47CC-B58E-53C0A33AF6F1}" destId="{8CE17D8D-8220-40E6-A156-F5252465A111}" srcOrd="1" destOrd="0" presId="urn:microsoft.com/office/officeart/2005/8/layout/chevron2"/>
    <dgm:cxn modelId="{7CF35D07-86C0-48A6-8AB4-792A2CBBFBAC}" type="presParOf" srcId="{544CB787-F6E1-4497-A69A-D2DF9D73E54F}" destId="{CD73089B-101C-41DC-9D33-651FC927C4AC}" srcOrd="1" destOrd="0" presId="urn:microsoft.com/office/officeart/2005/8/layout/chevron2"/>
    <dgm:cxn modelId="{CA4DAB8E-0DFE-4D8E-A157-6AD3D55D2618}" type="presParOf" srcId="{544CB787-F6E1-4497-A69A-D2DF9D73E54F}" destId="{CDEF1E5E-E205-4D18-88DF-9D732B78788F}" srcOrd="2" destOrd="0" presId="urn:microsoft.com/office/officeart/2005/8/layout/chevron2"/>
    <dgm:cxn modelId="{AEAD275A-E2AF-4B94-BE19-FD31CECAA87E}" type="presParOf" srcId="{CDEF1E5E-E205-4D18-88DF-9D732B78788F}" destId="{B0D989A7-78A3-4687-90AB-1DC792A77B6B}" srcOrd="0" destOrd="0" presId="urn:microsoft.com/office/officeart/2005/8/layout/chevron2"/>
    <dgm:cxn modelId="{7A52BD9B-64DB-48F0-88F4-E18FBB1BA5A3}" type="presParOf" srcId="{CDEF1E5E-E205-4D18-88DF-9D732B78788F}" destId="{9B7555E4-05E3-4AA2-8FB1-693F56AD4A95}" srcOrd="1" destOrd="0" presId="urn:microsoft.com/office/officeart/2005/8/layout/chevron2"/>
    <dgm:cxn modelId="{8150EF2B-0957-40C2-859F-A0348DDA2A97}" type="presParOf" srcId="{544CB787-F6E1-4497-A69A-D2DF9D73E54F}" destId="{1F823A68-947C-4F8A-8BE7-EA6F8190B43C}" srcOrd="3" destOrd="0" presId="urn:microsoft.com/office/officeart/2005/8/layout/chevron2"/>
    <dgm:cxn modelId="{22CBD46D-08BA-4EC8-8649-9BC5D53F5328}" type="presParOf" srcId="{544CB787-F6E1-4497-A69A-D2DF9D73E54F}" destId="{6BBD7A9A-3827-407A-8C33-6F26B3C752EE}" srcOrd="4" destOrd="0" presId="urn:microsoft.com/office/officeart/2005/8/layout/chevron2"/>
    <dgm:cxn modelId="{E9449E1C-D2FF-40A9-994E-C9433496C61F}" type="presParOf" srcId="{6BBD7A9A-3827-407A-8C33-6F26B3C752EE}" destId="{A8F78D5B-EFDF-499C-964C-6D19C7294FCC}" srcOrd="0" destOrd="0" presId="urn:microsoft.com/office/officeart/2005/8/layout/chevron2"/>
    <dgm:cxn modelId="{34874B2F-842B-4C0C-A4E5-3EB67474B335}" type="presParOf" srcId="{6BBD7A9A-3827-407A-8C33-6F26B3C752EE}" destId="{229F92F5-2EF0-4D74-9AFA-5F86CC300364}"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83C3E60-F97D-4989-B962-3AEEB4DD7928}"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s-ES"/>
        </a:p>
      </dgm:t>
    </dgm:pt>
    <dgm:pt modelId="{5F2EC4CF-80B4-49AA-9D05-68B4999D1740}">
      <dgm:prSet phldrT="[Texto]"/>
      <dgm:spPr>
        <a:ln>
          <a:solidFill>
            <a:schemeClr val="accent1">
              <a:lumMod val="75000"/>
            </a:schemeClr>
          </a:solidFill>
        </a:ln>
      </dgm:spPr>
      <dgm:t>
        <a:bodyPr/>
        <a:lstStyle/>
        <a:p>
          <a:r>
            <a:rPr lang="es-ES" dirty="0"/>
            <a:t>Identificar</a:t>
          </a:r>
        </a:p>
      </dgm:t>
    </dgm:pt>
    <dgm:pt modelId="{2AE9DC52-732D-4868-AA76-D19BCB202E4C}" type="parTrans" cxnId="{A9EC88AD-8CA7-426F-B0E5-893AEEC88E9B}">
      <dgm:prSet/>
      <dgm:spPr/>
      <dgm:t>
        <a:bodyPr/>
        <a:lstStyle/>
        <a:p>
          <a:endParaRPr lang="es-ES"/>
        </a:p>
      </dgm:t>
    </dgm:pt>
    <dgm:pt modelId="{2D8592D2-9789-4052-9915-C9A02D025BBC}" type="sibTrans" cxnId="{A9EC88AD-8CA7-426F-B0E5-893AEEC88E9B}">
      <dgm:prSet/>
      <dgm:spPr/>
      <dgm:t>
        <a:bodyPr/>
        <a:lstStyle/>
        <a:p>
          <a:endParaRPr lang="es-ES"/>
        </a:p>
      </dgm:t>
    </dgm:pt>
    <dgm:pt modelId="{9D4A2E50-B6B9-40FC-83D8-549ADE2694FD}">
      <dgm:prSet phldrT="[Texto]"/>
      <dgm:spPr/>
      <dgm:t>
        <a:bodyPr/>
        <a:lstStyle/>
        <a:p>
          <a:r>
            <a:rPr lang="es-ES" dirty="0"/>
            <a:t>Apoyos informales</a:t>
          </a:r>
        </a:p>
      </dgm:t>
    </dgm:pt>
    <dgm:pt modelId="{09A08A07-DDC0-4B58-96F9-8619CF871876}" type="parTrans" cxnId="{681CF95D-C842-44EA-8D56-FB4205E1BEE7}">
      <dgm:prSet/>
      <dgm:spPr/>
      <dgm:t>
        <a:bodyPr/>
        <a:lstStyle/>
        <a:p>
          <a:endParaRPr lang="es-ES"/>
        </a:p>
      </dgm:t>
    </dgm:pt>
    <dgm:pt modelId="{4799794B-F237-49CA-BD77-7133678499E1}" type="sibTrans" cxnId="{681CF95D-C842-44EA-8D56-FB4205E1BEE7}">
      <dgm:prSet/>
      <dgm:spPr/>
      <dgm:t>
        <a:bodyPr/>
        <a:lstStyle/>
        <a:p>
          <a:endParaRPr lang="es-ES"/>
        </a:p>
      </dgm:t>
    </dgm:pt>
    <dgm:pt modelId="{27B107BC-E5A9-4C45-B496-5DA5A64CC91E}">
      <dgm:prSet phldrT="[Texto]"/>
      <dgm:spPr>
        <a:ln>
          <a:solidFill>
            <a:schemeClr val="accent1">
              <a:lumMod val="75000"/>
            </a:schemeClr>
          </a:solidFill>
        </a:ln>
      </dgm:spPr>
      <dgm:t>
        <a:bodyPr/>
        <a:lstStyle/>
        <a:p>
          <a:r>
            <a:rPr lang="es-ES" dirty="0"/>
            <a:t>Ajuste objetivos</a:t>
          </a:r>
        </a:p>
      </dgm:t>
    </dgm:pt>
    <dgm:pt modelId="{E950DF9A-5EA9-4BB8-B874-3F45FF634B93}" type="parTrans" cxnId="{6E565E37-E1BD-4E33-BAC7-4B08859D878B}">
      <dgm:prSet/>
      <dgm:spPr/>
      <dgm:t>
        <a:bodyPr/>
        <a:lstStyle/>
        <a:p>
          <a:endParaRPr lang="es-ES"/>
        </a:p>
      </dgm:t>
    </dgm:pt>
    <dgm:pt modelId="{CA893DF3-03E9-4252-9DED-15D94DA80675}" type="sibTrans" cxnId="{6E565E37-E1BD-4E33-BAC7-4B08859D878B}">
      <dgm:prSet/>
      <dgm:spPr/>
      <dgm:t>
        <a:bodyPr/>
        <a:lstStyle/>
        <a:p>
          <a:endParaRPr lang="es-ES"/>
        </a:p>
      </dgm:t>
    </dgm:pt>
    <dgm:pt modelId="{69517D20-7E27-43FB-8F8B-310B65153930}">
      <dgm:prSet phldrT="[Texto]"/>
      <dgm:spPr/>
      <dgm:t>
        <a:bodyPr/>
        <a:lstStyle/>
        <a:p>
          <a:r>
            <a:rPr lang="es-ES" dirty="0"/>
            <a:t>Balance entre deseos familia y disposición real de cada parte</a:t>
          </a:r>
        </a:p>
      </dgm:t>
    </dgm:pt>
    <dgm:pt modelId="{F262BF1B-3600-4B9C-B288-CBB21ECF48F4}" type="parTrans" cxnId="{926181B5-AB29-45C0-B1DE-3EC9FCB64598}">
      <dgm:prSet/>
      <dgm:spPr/>
      <dgm:t>
        <a:bodyPr/>
        <a:lstStyle/>
        <a:p>
          <a:endParaRPr lang="es-ES"/>
        </a:p>
      </dgm:t>
    </dgm:pt>
    <dgm:pt modelId="{D21EB97F-CA6E-48CC-A068-5887CB1DF19A}" type="sibTrans" cxnId="{926181B5-AB29-45C0-B1DE-3EC9FCB64598}">
      <dgm:prSet/>
      <dgm:spPr/>
      <dgm:t>
        <a:bodyPr/>
        <a:lstStyle/>
        <a:p>
          <a:endParaRPr lang="es-ES"/>
        </a:p>
      </dgm:t>
    </dgm:pt>
    <dgm:pt modelId="{5D956E10-FCEF-44F6-BE0D-C5ECED086831}">
      <dgm:prSet phldrT="[Texto]"/>
      <dgm:spPr/>
      <dgm:t>
        <a:bodyPr/>
        <a:lstStyle/>
        <a:p>
          <a:r>
            <a:rPr lang="es-ES" dirty="0"/>
            <a:t>Profesionales</a:t>
          </a:r>
        </a:p>
      </dgm:t>
    </dgm:pt>
    <dgm:pt modelId="{41517530-C6FF-4765-B327-AA856BD53186}" type="parTrans" cxnId="{7EF08803-D1E9-4C14-A677-E3D4D22810FD}">
      <dgm:prSet/>
      <dgm:spPr/>
      <dgm:t>
        <a:bodyPr/>
        <a:lstStyle/>
        <a:p>
          <a:endParaRPr lang="es-ES"/>
        </a:p>
      </dgm:t>
    </dgm:pt>
    <dgm:pt modelId="{247E3B15-E42D-4063-8418-00A979D81533}" type="sibTrans" cxnId="{7EF08803-D1E9-4C14-A677-E3D4D22810FD}">
      <dgm:prSet/>
      <dgm:spPr/>
      <dgm:t>
        <a:bodyPr/>
        <a:lstStyle/>
        <a:p>
          <a:endParaRPr lang="es-ES"/>
        </a:p>
      </dgm:t>
    </dgm:pt>
    <dgm:pt modelId="{7FA4362C-E611-4319-90BF-8D5C2B0FFFD3}">
      <dgm:prSet phldrT="[Texto]"/>
      <dgm:spPr/>
      <dgm:t>
        <a:bodyPr/>
        <a:lstStyle/>
        <a:p>
          <a:r>
            <a:rPr lang="es-ES" dirty="0"/>
            <a:t>Servicios</a:t>
          </a:r>
        </a:p>
      </dgm:t>
    </dgm:pt>
    <dgm:pt modelId="{7C232302-306B-4DE8-8DD2-C3634D4D0C81}" type="parTrans" cxnId="{891B4BC8-2034-4C6F-B225-7C44C324D4D6}">
      <dgm:prSet/>
      <dgm:spPr/>
      <dgm:t>
        <a:bodyPr/>
        <a:lstStyle/>
        <a:p>
          <a:endParaRPr lang="es-ES"/>
        </a:p>
      </dgm:t>
    </dgm:pt>
    <dgm:pt modelId="{39797BF7-6ACC-4D12-BFA4-0C4C6586AD8D}" type="sibTrans" cxnId="{891B4BC8-2034-4C6F-B225-7C44C324D4D6}">
      <dgm:prSet/>
      <dgm:spPr/>
      <dgm:t>
        <a:bodyPr/>
        <a:lstStyle/>
        <a:p>
          <a:endParaRPr lang="es-ES"/>
        </a:p>
      </dgm:t>
    </dgm:pt>
    <dgm:pt modelId="{C63B81C4-117C-4300-867D-EA5C874A4DC9}" type="pres">
      <dgm:prSet presAssocID="{383C3E60-F97D-4989-B962-3AEEB4DD7928}" presName="Name0" presStyleCnt="0">
        <dgm:presLayoutVars>
          <dgm:chMax val="7"/>
          <dgm:dir/>
          <dgm:animLvl val="lvl"/>
          <dgm:resizeHandles val="exact"/>
        </dgm:presLayoutVars>
      </dgm:prSet>
      <dgm:spPr/>
    </dgm:pt>
    <dgm:pt modelId="{488052E6-23FA-466F-A31A-648DBF2919CE}" type="pres">
      <dgm:prSet presAssocID="{5F2EC4CF-80B4-49AA-9D05-68B4999D1740}" presName="circle1" presStyleLbl="node1" presStyleIdx="0" presStyleCnt="2"/>
      <dgm:spPr>
        <a:solidFill>
          <a:schemeClr val="accent1"/>
        </a:solidFill>
      </dgm:spPr>
    </dgm:pt>
    <dgm:pt modelId="{19EDE2CC-FE1E-41D7-9E4E-7FA49C7CBD56}" type="pres">
      <dgm:prSet presAssocID="{5F2EC4CF-80B4-49AA-9D05-68B4999D1740}" presName="space" presStyleCnt="0"/>
      <dgm:spPr/>
    </dgm:pt>
    <dgm:pt modelId="{33D92391-A3D1-442E-A1B2-A9C86F1396D3}" type="pres">
      <dgm:prSet presAssocID="{5F2EC4CF-80B4-49AA-9D05-68B4999D1740}" presName="rect1" presStyleLbl="alignAcc1" presStyleIdx="0" presStyleCnt="2"/>
      <dgm:spPr/>
    </dgm:pt>
    <dgm:pt modelId="{68CCE357-3A53-4491-8908-030E283987F4}" type="pres">
      <dgm:prSet presAssocID="{27B107BC-E5A9-4C45-B496-5DA5A64CC91E}" presName="vertSpace2" presStyleLbl="node1" presStyleIdx="0" presStyleCnt="2"/>
      <dgm:spPr/>
    </dgm:pt>
    <dgm:pt modelId="{1635C1AA-2319-4504-B055-935A86CFFC55}" type="pres">
      <dgm:prSet presAssocID="{27B107BC-E5A9-4C45-B496-5DA5A64CC91E}" presName="circle2" presStyleLbl="node1" presStyleIdx="1" presStyleCnt="2"/>
      <dgm:spPr>
        <a:solidFill>
          <a:schemeClr val="accent1"/>
        </a:solidFill>
      </dgm:spPr>
    </dgm:pt>
    <dgm:pt modelId="{41A234AD-D560-4B62-8509-79ED15D30FC2}" type="pres">
      <dgm:prSet presAssocID="{27B107BC-E5A9-4C45-B496-5DA5A64CC91E}" presName="rect2" presStyleLbl="alignAcc1" presStyleIdx="1" presStyleCnt="2"/>
      <dgm:spPr/>
    </dgm:pt>
    <dgm:pt modelId="{AA4CAE42-FB63-468C-9042-ADB73B7C293B}" type="pres">
      <dgm:prSet presAssocID="{5F2EC4CF-80B4-49AA-9D05-68B4999D1740}" presName="rect1ParTx" presStyleLbl="alignAcc1" presStyleIdx="1" presStyleCnt="2">
        <dgm:presLayoutVars>
          <dgm:chMax val="1"/>
          <dgm:bulletEnabled val="1"/>
        </dgm:presLayoutVars>
      </dgm:prSet>
      <dgm:spPr/>
    </dgm:pt>
    <dgm:pt modelId="{ADC7E413-A5C2-4F60-B1D1-69B9B1DD044C}" type="pres">
      <dgm:prSet presAssocID="{5F2EC4CF-80B4-49AA-9D05-68B4999D1740}" presName="rect1ChTx" presStyleLbl="alignAcc1" presStyleIdx="1" presStyleCnt="2">
        <dgm:presLayoutVars>
          <dgm:bulletEnabled val="1"/>
        </dgm:presLayoutVars>
      </dgm:prSet>
      <dgm:spPr/>
    </dgm:pt>
    <dgm:pt modelId="{218AE6AD-6FE6-4177-A537-CDC38CDF85A5}" type="pres">
      <dgm:prSet presAssocID="{27B107BC-E5A9-4C45-B496-5DA5A64CC91E}" presName="rect2ParTx" presStyleLbl="alignAcc1" presStyleIdx="1" presStyleCnt="2">
        <dgm:presLayoutVars>
          <dgm:chMax val="1"/>
          <dgm:bulletEnabled val="1"/>
        </dgm:presLayoutVars>
      </dgm:prSet>
      <dgm:spPr/>
    </dgm:pt>
    <dgm:pt modelId="{7FA59DD0-FE28-4FB9-8711-7A72D27698C5}" type="pres">
      <dgm:prSet presAssocID="{27B107BC-E5A9-4C45-B496-5DA5A64CC91E}" presName="rect2ChTx" presStyleLbl="alignAcc1" presStyleIdx="1" presStyleCnt="2">
        <dgm:presLayoutVars>
          <dgm:bulletEnabled val="1"/>
        </dgm:presLayoutVars>
      </dgm:prSet>
      <dgm:spPr/>
    </dgm:pt>
  </dgm:ptLst>
  <dgm:cxnLst>
    <dgm:cxn modelId="{7EF08803-D1E9-4C14-A677-E3D4D22810FD}" srcId="{5F2EC4CF-80B4-49AA-9D05-68B4999D1740}" destId="{5D956E10-FCEF-44F6-BE0D-C5ECED086831}" srcOrd="1" destOrd="0" parTransId="{41517530-C6FF-4765-B327-AA856BD53186}" sibTransId="{247E3B15-E42D-4063-8418-00A979D81533}"/>
    <dgm:cxn modelId="{448B9A12-8B9B-4697-8E83-FED22FD933EE}" type="presOf" srcId="{7FA4362C-E611-4319-90BF-8D5C2B0FFFD3}" destId="{ADC7E413-A5C2-4F60-B1D1-69B9B1DD044C}" srcOrd="0" destOrd="2" presId="urn:microsoft.com/office/officeart/2005/8/layout/target3"/>
    <dgm:cxn modelId="{6E565E37-E1BD-4E33-BAC7-4B08859D878B}" srcId="{383C3E60-F97D-4989-B962-3AEEB4DD7928}" destId="{27B107BC-E5A9-4C45-B496-5DA5A64CC91E}" srcOrd="1" destOrd="0" parTransId="{E950DF9A-5EA9-4BB8-B874-3F45FF634B93}" sibTransId="{CA893DF3-03E9-4252-9DED-15D94DA80675}"/>
    <dgm:cxn modelId="{681CF95D-C842-44EA-8D56-FB4205E1BEE7}" srcId="{5F2EC4CF-80B4-49AA-9D05-68B4999D1740}" destId="{9D4A2E50-B6B9-40FC-83D8-549ADE2694FD}" srcOrd="0" destOrd="0" parTransId="{09A08A07-DDC0-4B58-96F9-8619CF871876}" sibTransId="{4799794B-F237-49CA-BD77-7133678499E1}"/>
    <dgm:cxn modelId="{73B14242-A80D-4083-B049-11FABDFB590D}" type="presOf" srcId="{9D4A2E50-B6B9-40FC-83D8-549ADE2694FD}" destId="{ADC7E413-A5C2-4F60-B1D1-69B9B1DD044C}" srcOrd="0" destOrd="0" presId="urn:microsoft.com/office/officeart/2005/8/layout/target3"/>
    <dgm:cxn modelId="{9955966D-B24A-4E4A-9AA0-D3E7AABA8E7A}" type="presOf" srcId="{5F2EC4CF-80B4-49AA-9D05-68B4999D1740}" destId="{33D92391-A3D1-442E-A1B2-A9C86F1396D3}" srcOrd="0" destOrd="0" presId="urn:microsoft.com/office/officeart/2005/8/layout/target3"/>
    <dgm:cxn modelId="{4B079D56-D81C-4F77-A564-35EDB065926F}" type="presOf" srcId="{383C3E60-F97D-4989-B962-3AEEB4DD7928}" destId="{C63B81C4-117C-4300-867D-EA5C874A4DC9}" srcOrd="0" destOrd="0" presId="urn:microsoft.com/office/officeart/2005/8/layout/target3"/>
    <dgm:cxn modelId="{A9EC88AD-8CA7-426F-B0E5-893AEEC88E9B}" srcId="{383C3E60-F97D-4989-B962-3AEEB4DD7928}" destId="{5F2EC4CF-80B4-49AA-9D05-68B4999D1740}" srcOrd="0" destOrd="0" parTransId="{2AE9DC52-732D-4868-AA76-D19BCB202E4C}" sibTransId="{2D8592D2-9789-4052-9915-C9A02D025BBC}"/>
    <dgm:cxn modelId="{926181B5-AB29-45C0-B1DE-3EC9FCB64598}" srcId="{27B107BC-E5A9-4C45-B496-5DA5A64CC91E}" destId="{69517D20-7E27-43FB-8F8B-310B65153930}" srcOrd="0" destOrd="0" parTransId="{F262BF1B-3600-4B9C-B288-CBB21ECF48F4}" sibTransId="{D21EB97F-CA6E-48CC-A068-5887CB1DF19A}"/>
    <dgm:cxn modelId="{6E1949BF-3903-4600-B40A-4CBC8FBAA573}" type="presOf" srcId="{5D956E10-FCEF-44F6-BE0D-C5ECED086831}" destId="{ADC7E413-A5C2-4F60-B1D1-69B9B1DD044C}" srcOrd="0" destOrd="1" presId="urn:microsoft.com/office/officeart/2005/8/layout/target3"/>
    <dgm:cxn modelId="{891B4BC8-2034-4C6F-B225-7C44C324D4D6}" srcId="{5F2EC4CF-80B4-49AA-9D05-68B4999D1740}" destId="{7FA4362C-E611-4319-90BF-8D5C2B0FFFD3}" srcOrd="2" destOrd="0" parTransId="{7C232302-306B-4DE8-8DD2-C3634D4D0C81}" sibTransId="{39797BF7-6ACC-4D12-BFA4-0C4C6586AD8D}"/>
    <dgm:cxn modelId="{630845D2-582F-4560-AB1D-91DAF6E26A14}" type="presOf" srcId="{69517D20-7E27-43FB-8F8B-310B65153930}" destId="{7FA59DD0-FE28-4FB9-8711-7A72D27698C5}" srcOrd="0" destOrd="0" presId="urn:microsoft.com/office/officeart/2005/8/layout/target3"/>
    <dgm:cxn modelId="{F7CA34EB-2800-43BC-B58F-11ABC42A4CC7}" type="presOf" srcId="{27B107BC-E5A9-4C45-B496-5DA5A64CC91E}" destId="{41A234AD-D560-4B62-8509-79ED15D30FC2}" srcOrd="0" destOrd="0" presId="urn:microsoft.com/office/officeart/2005/8/layout/target3"/>
    <dgm:cxn modelId="{FDE3AEF6-736B-48E8-B285-C2A97BAC693B}" type="presOf" srcId="{5F2EC4CF-80B4-49AA-9D05-68B4999D1740}" destId="{AA4CAE42-FB63-468C-9042-ADB73B7C293B}" srcOrd="1" destOrd="0" presId="urn:microsoft.com/office/officeart/2005/8/layout/target3"/>
    <dgm:cxn modelId="{B8BAF5F9-2EB2-413F-83A2-9AED855C4EB3}" type="presOf" srcId="{27B107BC-E5A9-4C45-B496-5DA5A64CC91E}" destId="{218AE6AD-6FE6-4177-A537-CDC38CDF85A5}" srcOrd="1" destOrd="0" presId="urn:microsoft.com/office/officeart/2005/8/layout/target3"/>
    <dgm:cxn modelId="{473C332D-D100-48EA-9C40-F643B03CC40B}" type="presParOf" srcId="{C63B81C4-117C-4300-867D-EA5C874A4DC9}" destId="{488052E6-23FA-466F-A31A-648DBF2919CE}" srcOrd="0" destOrd="0" presId="urn:microsoft.com/office/officeart/2005/8/layout/target3"/>
    <dgm:cxn modelId="{DA733D88-2505-47F0-95C5-06B431BA8CB4}" type="presParOf" srcId="{C63B81C4-117C-4300-867D-EA5C874A4DC9}" destId="{19EDE2CC-FE1E-41D7-9E4E-7FA49C7CBD56}" srcOrd="1" destOrd="0" presId="urn:microsoft.com/office/officeart/2005/8/layout/target3"/>
    <dgm:cxn modelId="{8B944BD5-924C-4A5F-AA76-C6570BE99FD9}" type="presParOf" srcId="{C63B81C4-117C-4300-867D-EA5C874A4DC9}" destId="{33D92391-A3D1-442E-A1B2-A9C86F1396D3}" srcOrd="2" destOrd="0" presId="urn:microsoft.com/office/officeart/2005/8/layout/target3"/>
    <dgm:cxn modelId="{6E994642-4531-4E0E-B92D-E6FCDC47D3D9}" type="presParOf" srcId="{C63B81C4-117C-4300-867D-EA5C874A4DC9}" destId="{68CCE357-3A53-4491-8908-030E283987F4}" srcOrd="3" destOrd="0" presId="urn:microsoft.com/office/officeart/2005/8/layout/target3"/>
    <dgm:cxn modelId="{FD83A465-4F06-412B-94DE-306936A9B461}" type="presParOf" srcId="{C63B81C4-117C-4300-867D-EA5C874A4DC9}" destId="{1635C1AA-2319-4504-B055-935A86CFFC55}" srcOrd="4" destOrd="0" presId="urn:microsoft.com/office/officeart/2005/8/layout/target3"/>
    <dgm:cxn modelId="{E607CF00-A87D-4F6B-A24D-D62433ADFA03}" type="presParOf" srcId="{C63B81C4-117C-4300-867D-EA5C874A4DC9}" destId="{41A234AD-D560-4B62-8509-79ED15D30FC2}" srcOrd="5" destOrd="0" presId="urn:microsoft.com/office/officeart/2005/8/layout/target3"/>
    <dgm:cxn modelId="{710CCCB8-49D4-4BD6-92EE-C2A7300A76F9}" type="presParOf" srcId="{C63B81C4-117C-4300-867D-EA5C874A4DC9}" destId="{AA4CAE42-FB63-468C-9042-ADB73B7C293B}" srcOrd="6" destOrd="0" presId="urn:microsoft.com/office/officeart/2005/8/layout/target3"/>
    <dgm:cxn modelId="{6A8C6E8E-3BF1-4C46-9486-95E057579C00}" type="presParOf" srcId="{C63B81C4-117C-4300-867D-EA5C874A4DC9}" destId="{ADC7E413-A5C2-4F60-B1D1-69B9B1DD044C}" srcOrd="7" destOrd="0" presId="urn:microsoft.com/office/officeart/2005/8/layout/target3"/>
    <dgm:cxn modelId="{2CE59B96-FDFC-4C89-A45C-D3BB53BFC737}" type="presParOf" srcId="{C63B81C4-117C-4300-867D-EA5C874A4DC9}" destId="{218AE6AD-6FE6-4177-A537-CDC38CDF85A5}" srcOrd="8" destOrd="0" presId="urn:microsoft.com/office/officeart/2005/8/layout/target3"/>
    <dgm:cxn modelId="{198E3358-3640-4727-BF8D-D453B040D526}" type="presParOf" srcId="{C63B81C4-117C-4300-867D-EA5C874A4DC9}" destId="{7FA59DD0-FE28-4FB9-8711-7A72D27698C5}" srcOrd="9"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383C3E60-F97D-4989-B962-3AEEB4DD7928}"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s-ES"/>
        </a:p>
      </dgm:t>
    </dgm:pt>
    <dgm:pt modelId="{5F2EC4CF-80B4-49AA-9D05-68B4999D1740}">
      <dgm:prSet phldrT="[Texto]"/>
      <dgm:spPr>
        <a:ln>
          <a:solidFill>
            <a:schemeClr val="accent1">
              <a:lumMod val="75000"/>
            </a:schemeClr>
          </a:solidFill>
        </a:ln>
      </dgm:spPr>
      <dgm:t>
        <a:bodyPr/>
        <a:lstStyle/>
        <a:p>
          <a:r>
            <a:rPr lang="es-ES" dirty="0"/>
            <a:t>Reflexión con familia sobre relaciones con SMAF</a:t>
          </a:r>
        </a:p>
      </dgm:t>
    </dgm:pt>
    <dgm:pt modelId="{2AE9DC52-732D-4868-AA76-D19BCB202E4C}" type="parTrans" cxnId="{A9EC88AD-8CA7-426F-B0E5-893AEEC88E9B}">
      <dgm:prSet/>
      <dgm:spPr/>
      <dgm:t>
        <a:bodyPr/>
        <a:lstStyle/>
        <a:p>
          <a:endParaRPr lang="es-ES"/>
        </a:p>
      </dgm:t>
    </dgm:pt>
    <dgm:pt modelId="{2D8592D2-9789-4052-9915-C9A02D025BBC}" type="sibTrans" cxnId="{A9EC88AD-8CA7-426F-B0E5-893AEEC88E9B}">
      <dgm:prSet/>
      <dgm:spPr/>
      <dgm:t>
        <a:bodyPr/>
        <a:lstStyle/>
        <a:p>
          <a:endParaRPr lang="es-ES"/>
        </a:p>
      </dgm:t>
    </dgm:pt>
    <dgm:pt modelId="{27B107BC-E5A9-4C45-B496-5DA5A64CC91E}">
      <dgm:prSet phldrT="[Texto]"/>
      <dgm:spPr>
        <a:ln>
          <a:solidFill>
            <a:schemeClr val="accent1">
              <a:lumMod val="75000"/>
            </a:schemeClr>
          </a:solidFill>
        </a:ln>
      </dgm:spPr>
      <dgm:t>
        <a:bodyPr/>
        <a:lstStyle/>
        <a:p>
          <a:r>
            <a:rPr lang="es-ES" dirty="0"/>
            <a:t>Dar valor vínculos positivos</a:t>
          </a:r>
        </a:p>
      </dgm:t>
    </dgm:pt>
    <dgm:pt modelId="{E950DF9A-5EA9-4BB8-B874-3F45FF634B93}" type="parTrans" cxnId="{6E565E37-E1BD-4E33-BAC7-4B08859D878B}">
      <dgm:prSet/>
      <dgm:spPr/>
      <dgm:t>
        <a:bodyPr/>
        <a:lstStyle/>
        <a:p>
          <a:endParaRPr lang="es-ES"/>
        </a:p>
      </dgm:t>
    </dgm:pt>
    <dgm:pt modelId="{CA893DF3-03E9-4252-9DED-15D94DA80675}" type="sibTrans" cxnId="{6E565E37-E1BD-4E33-BAC7-4B08859D878B}">
      <dgm:prSet/>
      <dgm:spPr/>
      <dgm:t>
        <a:bodyPr/>
        <a:lstStyle/>
        <a:p>
          <a:endParaRPr lang="es-ES"/>
        </a:p>
      </dgm:t>
    </dgm:pt>
    <dgm:pt modelId="{0B4F84FF-518E-488E-AE4E-F993EC102093}">
      <dgm:prSet phldrT="[Texto]"/>
      <dgm:spPr>
        <a:ln>
          <a:solidFill>
            <a:schemeClr val="accent1">
              <a:lumMod val="75000"/>
            </a:schemeClr>
          </a:solidFill>
        </a:ln>
      </dgm:spPr>
      <dgm:t>
        <a:bodyPr/>
        <a:lstStyle/>
        <a:p>
          <a:r>
            <a:rPr lang="es-ES" dirty="0"/>
            <a:t>Comprender y gestionar posibles conflictos relacionales</a:t>
          </a:r>
        </a:p>
      </dgm:t>
    </dgm:pt>
    <dgm:pt modelId="{09737EA7-C59E-404E-B6DB-808BB6BA033E}" type="parTrans" cxnId="{31B8CBF8-564F-4D67-BF19-1E949B12F0A2}">
      <dgm:prSet/>
      <dgm:spPr/>
    </dgm:pt>
    <dgm:pt modelId="{E73E85B9-2340-49B4-96EB-2F98D6D28A8D}" type="sibTrans" cxnId="{31B8CBF8-564F-4D67-BF19-1E949B12F0A2}">
      <dgm:prSet/>
      <dgm:spPr/>
    </dgm:pt>
    <dgm:pt modelId="{C63B81C4-117C-4300-867D-EA5C874A4DC9}" type="pres">
      <dgm:prSet presAssocID="{383C3E60-F97D-4989-B962-3AEEB4DD7928}" presName="Name0" presStyleCnt="0">
        <dgm:presLayoutVars>
          <dgm:chMax val="7"/>
          <dgm:dir/>
          <dgm:animLvl val="lvl"/>
          <dgm:resizeHandles val="exact"/>
        </dgm:presLayoutVars>
      </dgm:prSet>
      <dgm:spPr/>
    </dgm:pt>
    <dgm:pt modelId="{488052E6-23FA-466F-A31A-648DBF2919CE}" type="pres">
      <dgm:prSet presAssocID="{5F2EC4CF-80B4-49AA-9D05-68B4999D1740}" presName="circle1" presStyleLbl="node1" presStyleIdx="0" presStyleCnt="3"/>
      <dgm:spPr>
        <a:solidFill>
          <a:schemeClr val="accent1"/>
        </a:solidFill>
      </dgm:spPr>
    </dgm:pt>
    <dgm:pt modelId="{19EDE2CC-FE1E-41D7-9E4E-7FA49C7CBD56}" type="pres">
      <dgm:prSet presAssocID="{5F2EC4CF-80B4-49AA-9D05-68B4999D1740}" presName="space" presStyleCnt="0"/>
      <dgm:spPr/>
    </dgm:pt>
    <dgm:pt modelId="{33D92391-A3D1-442E-A1B2-A9C86F1396D3}" type="pres">
      <dgm:prSet presAssocID="{5F2EC4CF-80B4-49AA-9D05-68B4999D1740}" presName="rect1" presStyleLbl="alignAcc1" presStyleIdx="0" presStyleCnt="3"/>
      <dgm:spPr/>
    </dgm:pt>
    <dgm:pt modelId="{68CCE357-3A53-4491-8908-030E283987F4}" type="pres">
      <dgm:prSet presAssocID="{27B107BC-E5A9-4C45-B496-5DA5A64CC91E}" presName="vertSpace2" presStyleLbl="node1" presStyleIdx="0" presStyleCnt="3"/>
      <dgm:spPr/>
    </dgm:pt>
    <dgm:pt modelId="{1635C1AA-2319-4504-B055-935A86CFFC55}" type="pres">
      <dgm:prSet presAssocID="{27B107BC-E5A9-4C45-B496-5DA5A64CC91E}" presName="circle2" presStyleLbl="node1" presStyleIdx="1" presStyleCnt="3"/>
      <dgm:spPr>
        <a:solidFill>
          <a:schemeClr val="accent1"/>
        </a:solidFill>
      </dgm:spPr>
    </dgm:pt>
    <dgm:pt modelId="{41A234AD-D560-4B62-8509-79ED15D30FC2}" type="pres">
      <dgm:prSet presAssocID="{27B107BC-E5A9-4C45-B496-5DA5A64CC91E}" presName="rect2" presStyleLbl="alignAcc1" presStyleIdx="1" presStyleCnt="3"/>
      <dgm:spPr/>
    </dgm:pt>
    <dgm:pt modelId="{3C1ACEA4-8E94-4B40-A092-C1A95B9176E4}" type="pres">
      <dgm:prSet presAssocID="{0B4F84FF-518E-488E-AE4E-F993EC102093}" presName="vertSpace3" presStyleLbl="node1" presStyleIdx="1" presStyleCnt="3"/>
      <dgm:spPr/>
    </dgm:pt>
    <dgm:pt modelId="{866148CE-E508-4A77-8886-796DA7B9D9C2}" type="pres">
      <dgm:prSet presAssocID="{0B4F84FF-518E-488E-AE4E-F993EC102093}" presName="circle3" presStyleLbl="node1" presStyleIdx="2" presStyleCnt="3"/>
      <dgm:spPr/>
    </dgm:pt>
    <dgm:pt modelId="{43DC193A-3B1C-4F5E-AEC1-BA70252B0018}" type="pres">
      <dgm:prSet presAssocID="{0B4F84FF-518E-488E-AE4E-F993EC102093}" presName="rect3" presStyleLbl="alignAcc1" presStyleIdx="2" presStyleCnt="3"/>
      <dgm:spPr/>
    </dgm:pt>
    <dgm:pt modelId="{FC7F7CF1-813E-45A7-B485-1C0EC87071D8}" type="pres">
      <dgm:prSet presAssocID="{5F2EC4CF-80B4-49AA-9D05-68B4999D1740}" presName="rect1ParTxNoCh" presStyleLbl="alignAcc1" presStyleIdx="2" presStyleCnt="3">
        <dgm:presLayoutVars>
          <dgm:chMax val="1"/>
          <dgm:bulletEnabled val="1"/>
        </dgm:presLayoutVars>
      </dgm:prSet>
      <dgm:spPr/>
    </dgm:pt>
    <dgm:pt modelId="{995CA177-F448-4633-A1ED-C31EC4F91361}" type="pres">
      <dgm:prSet presAssocID="{27B107BC-E5A9-4C45-B496-5DA5A64CC91E}" presName="rect2ParTxNoCh" presStyleLbl="alignAcc1" presStyleIdx="2" presStyleCnt="3">
        <dgm:presLayoutVars>
          <dgm:chMax val="1"/>
          <dgm:bulletEnabled val="1"/>
        </dgm:presLayoutVars>
      </dgm:prSet>
      <dgm:spPr/>
    </dgm:pt>
    <dgm:pt modelId="{F428ED55-E37C-4B1C-9172-80926400113A}" type="pres">
      <dgm:prSet presAssocID="{0B4F84FF-518E-488E-AE4E-F993EC102093}" presName="rect3ParTxNoCh" presStyleLbl="alignAcc1" presStyleIdx="2" presStyleCnt="3">
        <dgm:presLayoutVars>
          <dgm:chMax val="1"/>
          <dgm:bulletEnabled val="1"/>
        </dgm:presLayoutVars>
      </dgm:prSet>
      <dgm:spPr/>
    </dgm:pt>
  </dgm:ptLst>
  <dgm:cxnLst>
    <dgm:cxn modelId="{700BCE2F-3062-4396-8C85-29E26E6D5270}" type="presOf" srcId="{27B107BC-E5A9-4C45-B496-5DA5A64CC91E}" destId="{41A234AD-D560-4B62-8509-79ED15D30FC2}" srcOrd="0" destOrd="0" presId="urn:microsoft.com/office/officeart/2005/8/layout/target3"/>
    <dgm:cxn modelId="{6E565E37-E1BD-4E33-BAC7-4B08859D878B}" srcId="{383C3E60-F97D-4989-B962-3AEEB4DD7928}" destId="{27B107BC-E5A9-4C45-B496-5DA5A64CC91E}" srcOrd="1" destOrd="0" parTransId="{E950DF9A-5EA9-4BB8-B874-3F45FF634B93}" sibTransId="{CA893DF3-03E9-4252-9DED-15D94DA80675}"/>
    <dgm:cxn modelId="{67520267-F437-4ACA-83AF-A4EFA0CD129C}" type="presOf" srcId="{5F2EC4CF-80B4-49AA-9D05-68B4999D1740}" destId="{33D92391-A3D1-442E-A1B2-A9C86F1396D3}" srcOrd="0" destOrd="0" presId="urn:microsoft.com/office/officeart/2005/8/layout/target3"/>
    <dgm:cxn modelId="{95AB43AB-14E9-43CD-A701-A23C8566E99C}" type="presOf" srcId="{0B4F84FF-518E-488E-AE4E-F993EC102093}" destId="{F428ED55-E37C-4B1C-9172-80926400113A}" srcOrd="1" destOrd="0" presId="urn:microsoft.com/office/officeart/2005/8/layout/target3"/>
    <dgm:cxn modelId="{A9EC88AD-8CA7-426F-B0E5-893AEEC88E9B}" srcId="{383C3E60-F97D-4989-B962-3AEEB4DD7928}" destId="{5F2EC4CF-80B4-49AA-9D05-68B4999D1740}" srcOrd="0" destOrd="0" parTransId="{2AE9DC52-732D-4868-AA76-D19BCB202E4C}" sibTransId="{2D8592D2-9789-4052-9915-C9A02D025BBC}"/>
    <dgm:cxn modelId="{260D78B2-4388-4373-9F89-341917763DB8}" type="presOf" srcId="{5F2EC4CF-80B4-49AA-9D05-68B4999D1740}" destId="{FC7F7CF1-813E-45A7-B485-1C0EC87071D8}" srcOrd="1" destOrd="0" presId="urn:microsoft.com/office/officeart/2005/8/layout/target3"/>
    <dgm:cxn modelId="{93A410DC-ADD3-43B4-86C8-8AE60FED1846}" type="presOf" srcId="{27B107BC-E5A9-4C45-B496-5DA5A64CC91E}" destId="{995CA177-F448-4633-A1ED-C31EC4F91361}" srcOrd="1" destOrd="0" presId="urn:microsoft.com/office/officeart/2005/8/layout/target3"/>
    <dgm:cxn modelId="{7AF154EB-D277-43EE-BD4C-4CC741BA3C6D}" type="presOf" srcId="{383C3E60-F97D-4989-B962-3AEEB4DD7928}" destId="{C63B81C4-117C-4300-867D-EA5C874A4DC9}" srcOrd="0" destOrd="0" presId="urn:microsoft.com/office/officeart/2005/8/layout/target3"/>
    <dgm:cxn modelId="{621D3BED-6A78-44B1-8BC3-98BB574DF0D4}" type="presOf" srcId="{0B4F84FF-518E-488E-AE4E-F993EC102093}" destId="{43DC193A-3B1C-4F5E-AEC1-BA70252B0018}" srcOrd="0" destOrd="0" presId="urn:microsoft.com/office/officeart/2005/8/layout/target3"/>
    <dgm:cxn modelId="{31B8CBF8-564F-4D67-BF19-1E949B12F0A2}" srcId="{383C3E60-F97D-4989-B962-3AEEB4DD7928}" destId="{0B4F84FF-518E-488E-AE4E-F993EC102093}" srcOrd="2" destOrd="0" parTransId="{09737EA7-C59E-404E-B6DB-808BB6BA033E}" sibTransId="{E73E85B9-2340-49B4-96EB-2F98D6D28A8D}"/>
    <dgm:cxn modelId="{BAABA5F4-5D54-4126-A0E0-78316867C9E9}" type="presParOf" srcId="{C63B81C4-117C-4300-867D-EA5C874A4DC9}" destId="{488052E6-23FA-466F-A31A-648DBF2919CE}" srcOrd="0" destOrd="0" presId="urn:microsoft.com/office/officeart/2005/8/layout/target3"/>
    <dgm:cxn modelId="{8711A99F-78C5-4D3C-B7DF-32846295FD5B}" type="presParOf" srcId="{C63B81C4-117C-4300-867D-EA5C874A4DC9}" destId="{19EDE2CC-FE1E-41D7-9E4E-7FA49C7CBD56}" srcOrd="1" destOrd="0" presId="urn:microsoft.com/office/officeart/2005/8/layout/target3"/>
    <dgm:cxn modelId="{0B7D7143-F16B-4410-A94F-1365097C5B4B}" type="presParOf" srcId="{C63B81C4-117C-4300-867D-EA5C874A4DC9}" destId="{33D92391-A3D1-442E-A1B2-A9C86F1396D3}" srcOrd="2" destOrd="0" presId="urn:microsoft.com/office/officeart/2005/8/layout/target3"/>
    <dgm:cxn modelId="{4AA2669E-5A28-476E-9A44-6E56308333B2}" type="presParOf" srcId="{C63B81C4-117C-4300-867D-EA5C874A4DC9}" destId="{68CCE357-3A53-4491-8908-030E283987F4}" srcOrd="3" destOrd="0" presId="urn:microsoft.com/office/officeart/2005/8/layout/target3"/>
    <dgm:cxn modelId="{8A6C4223-25B5-4CE6-B8D2-F8D6911A5A25}" type="presParOf" srcId="{C63B81C4-117C-4300-867D-EA5C874A4DC9}" destId="{1635C1AA-2319-4504-B055-935A86CFFC55}" srcOrd="4" destOrd="0" presId="urn:microsoft.com/office/officeart/2005/8/layout/target3"/>
    <dgm:cxn modelId="{18B2630D-9404-4F82-832F-C9C72F129264}" type="presParOf" srcId="{C63B81C4-117C-4300-867D-EA5C874A4DC9}" destId="{41A234AD-D560-4B62-8509-79ED15D30FC2}" srcOrd="5" destOrd="0" presId="urn:microsoft.com/office/officeart/2005/8/layout/target3"/>
    <dgm:cxn modelId="{A97CB3FC-29AB-45FC-B7EC-498DEEB788DD}" type="presParOf" srcId="{C63B81C4-117C-4300-867D-EA5C874A4DC9}" destId="{3C1ACEA4-8E94-4B40-A092-C1A95B9176E4}" srcOrd="6" destOrd="0" presId="urn:microsoft.com/office/officeart/2005/8/layout/target3"/>
    <dgm:cxn modelId="{8C631A60-4D4F-424D-98E8-C2CD22D5EC3E}" type="presParOf" srcId="{C63B81C4-117C-4300-867D-EA5C874A4DC9}" destId="{866148CE-E508-4A77-8886-796DA7B9D9C2}" srcOrd="7" destOrd="0" presId="urn:microsoft.com/office/officeart/2005/8/layout/target3"/>
    <dgm:cxn modelId="{EB09C1DF-B09C-41F4-A976-188606265CBF}" type="presParOf" srcId="{C63B81C4-117C-4300-867D-EA5C874A4DC9}" destId="{43DC193A-3B1C-4F5E-AEC1-BA70252B0018}" srcOrd="8" destOrd="0" presId="urn:microsoft.com/office/officeart/2005/8/layout/target3"/>
    <dgm:cxn modelId="{9072DDF3-5790-4AB1-8FF5-3CA42BBDE377}" type="presParOf" srcId="{C63B81C4-117C-4300-867D-EA5C874A4DC9}" destId="{FC7F7CF1-813E-45A7-B485-1C0EC87071D8}" srcOrd="9" destOrd="0" presId="urn:microsoft.com/office/officeart/2005/8/layout/target3"/>
    <dgm:cxn modelId="{45C64B87-3E73-41A6-8350-EBF4BE3E5C34}" type="presParOf" srcId="{C63B81C4-117C-4300-867D-EA5C874A4DC9}" destId="{995CA177-F448-4633-A1ED-C31EC4F91361}" srcOrd="10" destOrd="0" presId="urn:microsoft.com/office/officeart/2005/8/layout/target3"/>
    <dgm:cxn modelId="{744ACB1F-3451-48A5-8CE9-D98B0526E134}" type="presParOf" srcId="{C63B81C4-117C-4300-867D-EA5C874A4DC9}" destId="{F428ED55-E37C-4B1C-9172-80926400113A}"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383C3E60-F97D-4989-B962-3AEEB4DD7928}"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s-ES"/>
        </a:p>
      </dgm:t>
    </dgm:pt>
    <dgm:pt modelId="{5F2EC4CF-80B4-49AA-9D05-68B4999D1740}">
      <dgm:prSet phldrT="[Texto]"/>
      <dgm:spPr>
        <a:ln>
          <a:solidFill>
            <a:schemeClr val="accent1">
              <a:lumMod val="75000"/>
            </a:schemeClr>
          </a:solidFill>
        </a:ln>
      </dgm:spPr>
      <dgm:t>
        <a:bodyPr/>
        <a:lstStyle/>
        <a:p>
          <a:r>
            <a:rPr lang="es-ES" dirty="0"/>
            <a:t>Trabajo en red (evitar duplicidades y realizar atención integral) </a:t>
          </a:r>
        </a:p>
      </dgm:t>
    </dgm:pt>
    <dgm:pt modelId="{2AE9DC52-732D-4868-AA76-D19BCB202E4C}" type="parTrans" cxnId="{A9EC88AD-8CA7-426F-B0E5-893AEEC88E9B}">
      <dgm:prSet/>
      <dgm:spPr/>
      <dgm:t>
        <a:bodyPr/>
        <a:lstStyle/>
        <a:p>
          <a:endParaRPr lang="es-ES"/>
        </a:p>
      </dgm:t>
    </dgm:pt>
    <dgm:pt modelId="{2D8592D2-9789-4052-9915-C9A02D025BBC}" type="sibTrans" cxnId="{A9EC88AD-8CA7-426F-B0E5-893AEEC88E9B}">
      <dgm:prSet/>
      <dgm:spPr/>
      <dgm:t>
        <a:bodyPr/>
        <a:lstStyle/>
        <a:p>
          <a:endParaRPr lang="es-ES"/>
        </a:p>
      </dgm:t>
    </dgm:pt>
    <dgm:pt modelId="{27B107BC-E5A9-4C45-B496-5DA5A64CC91E}">
      <dgm:prSet phldrT="[Texto]"/>
      <dgm:spPr>
        <a:ln>
          <a:solidFill>
            <a:schemeClr val="accent1">
              <a:lumMod val="75000"/>
            </a:schemeClr>
          </a:solidFill>
        </a:ln>
      </dgm:spPr>
      <dgm:t>
        <a:bodyPr/>
        <a:lstStyle/>
        <a:p>
          <a:r>
            <a:rPr lang="es-ES" dirty="0"/>
            <a:t>Reflexión sobre relaciones de profesionales con familia</a:t>
          </a:r>
        </a:p>
      </dgm:t>
    </dgm:pt>
    <dgm:pt modelId="{E950DF9A-5EA9-4BB8-B874-3F45FF634B93}" type="parTrans" cxnId="{6E565E37-E1BD-4E33-BAC7-4B08859D878B}">
      <dgm:prSet/>
      <dgm:spPr/>
      <dgm:t>
        <a:bodyPr/>
        <a:lstStyle/>
        <a:p>
          <a:endParaRPr lang="es-ES"/>
        </a:p>
      </dgm:t>
    </dgm:pt>
    <dgm:pt modelId="{CA893DF3-03E9-4252-9DED-15D94DA80675}" type="sibTrans" cxnId="{6E565E37-E1BD-4E33-BAC7-4B08859D878B}">
      <dgm:prSet/>
      <dgm:spPr/>
      <dgm:t>
        <a:bodyPr/>
        <a:lstStyle/>
        <a:p>
          <a:endParaRPr lang="es-ES"/>
        </a:p>
      </dgm:t>
    </dgm:pt>
    <dgm:pt modelId="{15D30E39-CA61-46B7-9C48-76D71827EF0B}">
      <dgm:prSet phldrT="[Texto]"/>
      <dgm:spPr>
        <a:ln>
          <a:solidFill>
            <a:schemeClr val="accent1">
              <a:lumMod val="75000"/>
            </a:schemeClr>
          </a:solidFill>
        </a:ln>
      </dgm:spPr>
      <dgm:t>
        <a:bodyPr/>
        <a:lstStyle/>
        <a:p>
          <a:r>
            <a:rPr lang="es-ES" dirty="0"/>
            <a:t>Valorar estrategias que puedan neutralizar efectos negativos en relación</a:t>
          </a:r>
        </a:p>
      </dgm:t>
    </dgm:pt>
    <dgm:pt modelId="{D7E435AF-ABAE-4BF2-9F9D-FCD76ED6F3B1}" type="parTrans" cxnId="{C257611A-A63E-48B3-9530-8870DA47F660}">
      <dgm:prSet/>
      <dgm:spPr/>
      <dgm:t>
        <a:bodyPr/>
        <a:lstStyle/>
        <a:p>
          <a:endParaRPr lang="es-ES"/>
        </a:p>
      </dgm:t>
    </dgm:pt>
    <dgm:pt modelId="{4C49743D-F9FC-4881-A39D-6B91E8711DF4}" type="sibTrans" cxnId="{C257611A-A63E-48B3-9530-8870DA47F660}">
      <dgm:prSet/>
      <dgm:spPr/>
      <dgm:t>
        <a:bodyPr/>
        <a:lstStyle/>
        <a:p>
          <a:endParaRPr lang="es-ES"/>
        </a:p>
      </dgm:t>
    </dgm:pt>
    <dgm:pt modelId="{C63B81C4-117C-4300-867D-EA5C874A4DC9}" type="pres">
      <dgm:prSet presAssocID="{383C3E60-F97D-4989-B962-3AEEB4DD7928}" presName="Name0" presStyleCnt="0">
        <dgm:presLayoutVars>
          <dgm:chMax val="7"/>
          <dgm:dir/>
          <dgm:animLvl val="lvl"/>
          <dgm:resizeHandles val="exact"/>
        </dgm:presLayoutVars>
      </dgm:prSet>
      <dgm:spPr/>
    </dgm:pt>
    <dgm:pt modelId="{488052E6-23FA-466F-A31A-648DBF2919CE}" type="pres">
      <dgm:prSet presAssocID="{5F2EC4CF-80B4-49AA-9D05-68B4999D1740}" presName="circle1" presStyleLbl="node1" presStyleIdx="0" presStyleCnt="3"/>
      <dgm:spPr>
        <a:solidFill>
          <a:schemeClr val="accent1"/>
        </a:solidFill>
      </dgm:spPr>
    </dgm:pt>
    <dgm:pt modelId="{19EDE2CC-FE1E-41D7-9E4E-7FA49C7CBD56}" type="pres">
      <dgm:prSet presAssocID="{5F2EC4CF-80B4-49AA-9D05-68B4999D1740}" presName="space" presStyleCnt="0"/>
      <dgm:spPr/>
    </dgm:pt>
    <dgm:pt modelId="{33D92391-A3D1-442E-A1B2-A9C86F1396D3}" type="pres">
      <dgm:prSet presAssocID="{5F2EC4CF-80B4-49AA-9D05-68B4999D1740}" presName="rect1" presStyleLbl="alignAcc1" presStyleIdx="0" presStyleCnt="3"/>
      <dgm:spPr/>
    </dgm:pt>
    <dgm:pt modelId="{68CCE357-3A53-4491-8908-030E283987F4}" type="pres">
      <dgm:prSet presAssocID="{27B107BC-E5A9-4C45-B496-5DA5A64CC91E}" presName="vertSpace2" presStyleLbl="node1" presStyleIdx="0" presStyleCnt="3"/>
      <dgm:spPr/>
    </dgm:pt>
    <dgm:pt modelId="{1635C1AA-2319-4504-B055-935A86CFFC55}" type="pres">
      <dgm:prSet presAssocID="{27B107BC-E5A9-4C45-B496-5DA5A64CC91E}" presName="circle2" presStyleLbl="node1" presStyleIdx="1" presStyleCnt="3"/>
      <dgm:spPr>
        <a:solidFill>
          <a:schemeClr val="accent1"/>
        </a:solidFill>
      </dgm:spPr>
    </dgm:pt>
    <dgm:pt modelId="{41A234AD-D560-4B62-8509-79ED15D30FC2}" type="pres">
      <dgm:prSet presAssocID="{27B107BC-E5A9-4C45-B496-5DA5A64CC91E}" presName="rect2" presStyleLbl="alignAcc1" presStyleIdx="1" presStyleCnt="3"/>
      <dgm:spPr/>
    </dgm:pt>
    <dgm:pt modelId="{C2100D7A-3674-48B0-B5B0-B133D5BFAF1D}" type="pres">
      <dgm:prSet presAssocID="{15D30E39-CA61-46B7-9C48-76D71827EF0B}" presName="vertSpace3" presStyleLbl="node1" presStyleIdx="1" presStyleCnt="3"/>
      <dgm:spPr/>
    </dgm:pt>
    <dgm:pt modelId="{90254646-EDB8-4F7D-94F9-C0258530D849}" type="pres">
      <dgm:prSet presAssocID="{15D30E39-CA61-46B7-9C48-76D71827EF0B}" presName="circle3" presStyleLbl="node1" presStyleIdx="2" presStyleCnt="3"/>
      <dgm:spPr/>
    </dgm:pt>
    <dgm:pt modelId="{F72CE534-FC1D-4272-AC14-E5E0BF481FE1}" type="pres">
      <dgm:prSet presAssocID="{15D30E39-CA61-46B7-9C48-76D71827EF0B}" presName="rect3" presStyleLbl="alignAcc1" presStyleIdx="2" presStyleCnt="3"/>
      <dgm:spPr/>
    </dgm:pt>
    <dgm:pt modelId="{FC7F7CF1-813E-45A7-B485-1C0EC87071D8}" type="pres">
      <dgm:prSet presAssocID="{5F2EC4CF-80B4-49AA-9D05-68B4999D1740}" presName="rect1ParTxNoCh" presStyleLbl="alignAcc1" presStyleIdx="2" presStyleCnt="3">
        <dgm:presLayoutVars>
          <dgm:chMax val="1"/>
          <dgm:bulletEnabled val="1"/>
        </dgm:presLayoutVars>
      </dgm:prSet>
      <dgm:spPr/>
    </dgm:pt>
    <dgm:pt modelId="{995CA177-F448-4633-A1ED-C31EC4F91361}" type="pres">
      <dgm:prSet presAssocID="{27B107BC-E5A9-4C45-B496-5DA5A64CC91E}" presName="rect2ParTxNoCh" presStyleLbl="alignAcc1" presStyleIdx="2" presStyleCnt="3">
        <dgm:presLayoutVars>
          <dgm:chMax val="1"/>
          <dgm:bulletEnabled val="1"/>
        </dgm:presLayoutVars>
      </dgm:prSet>
      <dgm:spPr/>
    </dgm:pt>
    <dgm:pt modelId="{8229367D-69FC-4004-9686-A276784C96F5}" type="pres">
      <dgm:prSet presAssocID="{15D30E39-CA61-46B7-9C48-76D71827EF0B}" presName="rect3ParTxNoCh" presStyleLbl="alignAcc1" presStyleIdx="2" presStyleCnt="3">
        <dgm:presLayoutVars>
          <dgm:chMax val="1"/>
          <dgm:bulletEnabled val="1"/>
        </dgm:presLayoutVars>
      </dgm:prSet>
      <dgm:spPr/>
    </dgm:pt>
  </dgm:ptLst>
  <dgm:cxnLst>
    <dgm:cxn modelId="{95D5A00B-7C70-49A4-84A1-A3C6320D02E7}" type="presOf" srcId="{27B107BC-E5A9-4C45-B496-5DA5A64CC91E}" destId="{41A234AD-D560-4B62-8509-79ED15D30FC2}" srcOrd="0" destOrd="0" presId="urn:microsoft.com/office/officeart/2005/8/layout/target3"/>
    <dgm:cxn modelId="{C257611A-A63E-48B3-9530-8870DA47F660}" srcId="{383C3E60-F97D-4989-B962-3AEEB4DD7928}" destId="{15D30E39-CA61-46B7-9C48-76D71827EF0B}" srcOrd="2" destOrd="0" parTransId="{D7E435AF-ABAE-4BF2-9F9D-FCD76ED6F3B1}" sibTransId="{4C49743D-F9FC-4881-A39D-6B91E8711DF4}"/>
    <dgm:cxn modelId="{3A6A1F29-791F-4801-8110-9D5C9142F0F5}" type="presOf" srcId="{15D30E39-CA61-46B7-9C48-76D71827EF0B}" destId="{8229367D-69FC-4004-9686-A276784C96F5}" srcOrd="1" destOrd="0" presId="urn:microsoft.com/office/officeart/2005/8/layout/target3"/>
    <dgm:cxn modelId="{366A8032-D436-481C-B2B7-46B69DE776F2}" type="presOf" srcId="{27B107BC-E5A9-4C45-B496-5DA5A64CC91E}" destId="{995CA177-F448-4633-A1ED-C31EC4F91361}" srcOrd="1" destOrd="0" presId="urn:microsoft.com/office/officeart/2005/8/layout/target3"/>
    <dgm:cxn modelId="{48992634-ECFA-44AB-8EA7-6DEFF0E7CBA2}" type="presOf" srcId="{15D30E39-CA61-46B7-9C48-76D71827EF0B}" destId="{F72CE534-FC1D-4272-AC14-E5E0BF481FE1}" srcOrd="0" destOrd="0" presId="urn:microsoft.com/office/officeart/2005/8/layout/target3"/>
    <dgm:cxn modelId="{6E565E37-E1BD-4E33-BAC7-4B08859D878B}" srcId="{383C3E60-F97D-4989-B962-3AEEB4DD7928}" destId="{27B107BC-E5A9-4C45-B496-5DA5A64CC91E}" srcOrd="1" destOrd="0" parTransId="{E950DF9A-5EA9-4BB8-B874-3F45FF634B93}" sibTransId="{CA893DF3-03E9-4252-9DED-15D94DA80675}"/>
    <dgm:cxn modelId="{61CA1839-025B-48D6-9750-34F14024C2EB}" type="presOf" srcId="{5F2EC4CF-80B4-49AA-9D05-68B4999D1740}" destId="{FC7F7CF1-813E-45A7-B485-1C0EC87071D8}" srcOrd="1" destOrd="0" presId="urn:microsoft.com/office/officeart/2005/8/layout/target3"/>
    <dgm:cxn modelId="{E70B20A1-9D28-405E-BA62-0CC6DE5C4728}" type="presOf" srcId="{5F2EC4CF-80B4-49AA-9D05-68B4999D1740}" destId="{33D92391-A3D1-442E-A1B2-A9C86F1396D3}" srcOrd="0" destOrd="0" presId="urn:microsoft.com/office/officeart/2005/8/layout/target3"/>
    <dgm:cxn modelId="{A9EC88AD-8CA7-426F-B0E5-893AEEC88E9B}" srcId="{383C3E60-F97D-4989-B962-3AEEB4DD7928}" destId="{5F2EC4CF-80B4-49AA-9D05-68B4999D1740}" srcOrd="0" destOrd="0" parTransId="{2AE9DC52-732D-4868-AA76-D19BCB202E4C}" sibTransId="{2D8592D2-9789-4052-9915-C9A02D025BBC}"/>
    <dgm:cxn modelId="{04F0B1FA-7FF9-40CB-920D-EEC3E25B5732}" type="presOf" srcId="{383C3E60-F97D-4989-B962-3AEEB4DD7928}" destId="{C63B81C4-117C-4300-867D-EA5C874A4DC9}" srcOrd="0" destOrd="0" presId="urn:microsoft.com/office/officeart/2005/8/layout/target3"/>
    <dgm:cxn modelId="{F4FEA994-65D9-43E2-8A52-75EABA5ED968}" type="presParOf" srcId="{C63B81C4-117C-4300-867D-EA5C874A4DC9}" destId="{488052E6-23FA-466F-A31A-648DBF2919CE}" srcOrd="0" destOrd="0" presId="urn:microsoft.com/office/officeart/2005/8/layout/target3"/>
    <dgm:cxn modelId="{5B49CB27-8929-46A1-8665-148C224A339F}" type="presParOf" srcId="{C63B81C4-117C-4300-867D-EA5C874A4DC9}" destId="{19EDE2CC-FE1E-41D7-9E4E-7FA49C7CBD56}" srcOrd="1" destOrd="0" presId="urn:microsoft.com/office/officeart/2005/8/layout/target3"/>
    <dgm:cxn modelId="{DE1310C9-CD0D-4507-B6DD-0A11FF450A21}" type="presParOf" srcId="{C63B81C4-117C-4300-867D-EA5C874A4DC9}" destId="{33D92391-A3D1-442E-A1B2-A9C86F1396D3}" srcOrd="2" destOrd="0" presId="urn:microsoft.com/office/officeart/2005/8/layout/target3"/>
    <dgm:cxn modelId="{6F3D4E77-DBFD-48C3-BC4A-AB55BAD18372}" type="presParOf" srcId="{C63B81C4-117C-4300-867D-EA5C874A4DC9}" destId="{68CCE357-3A53-4491-8908-030E283987F4}" srcOrd="3" destOrd="0" presId="urn:microsoft.com/office/officeart/2005/8/layout/target3"/>
    <dgm:cxn modelId="{13B623A3-D72C-4B88-A516-065D66159AC4}" type="presParOf" srcId="{C63B81C4-117C-4300-867D-EA5C874A4DC9}" destId="{1635C1AA-2319-4504-B055-935A86CFFC55}" srcOrd="4" destOrd="0" presId="urn:microsoft.com/office/officeart/2005/8/layout/target3"/>
    <dgm:cxn modelId="{1B402B0B-17D6-402B-9BB5-FA188CF74DC9}" type="presParOf" srcId="{C63B81C4-117C-4300-867D-EA5C874A4DC9}" destId="{41A234AD-D560-4B62-8509-79ED15D30FC2}" srcOrd="5" destOrd="0" presId="urn:microsoft.com/office/officeart/2005/8/layout/target3"/>
    <dgm:cxn modelId="{4DE8CB07-C86A-45E8-8847-5A3B1A922969}" type="presParOf" srcId="{C63B81C4-117C-4300-867D-EA5C874A4DC9}" destId="{C2100D7A-3674-48B0-B5B0-B133D5BFAF1D}" srcOrd="6" destOrd="0" presId="urn:microsoft.com/office/officeart/2005/8/layout/target3"/>
    <dgm:cxn modelId="{2A48B121-A29A-496C-B0A2-7E4142EA331A}" type="presParOf" srcId="{C63B81C4-117C-4300-867D-EA5C874A4DC9}" destId="{90254646-EDB8-4F7D-94F9-C0258530D849}" srcOrd="7" destOrd="0" presId="urn:microsoft.com/office/officeart/2005/8/layout/target3"/>
    <dgm:cxn modelId="{4DE49B3D-42F6-4552-BC93-5E14AB52D755}" type="presParOf" srcId="{C63B81C4-117C-4300-867D-EA5C874A4DC9}" destId="{F72CE534-FC1D-4272-AC14-E5E0BF481FE1}" srcOrd="8" destOrd="0" presId="urn:microsoft.com/office/officeart/2005/8/layout/target3"/>
    <dgm:cxn modelId="{463FDB72-B391-4FF3-AFAF-0A903F5F0FE6}" type="presParOf" srcId="{C63B81C4-117C-4300-867D-EA5C874A4DC9}" destId="{FC7F7CF1-813E-45A7-B485-1C0EC87071D8}" srcOrd="9" destOrd="0" presId="urn:microsoft.com/office/officeart/2005/8/layout/target3"/>
    <dgm:cxn modelId="{37D999DD-D6AB-42E2-B505-8B3C7DE6FEBE}" type="presParOf" srcId="{C63B81C4-117C-4300-867D-EA5C874A4DC9}" destId="{995CA177-F448-4633-A1ED-C31EC4F91361}" srcOrd="10" destOrd="0" presId="urn:microsoft.com/office/officeart/2005/8/layout/target3"/>
    <dgm:cxn modelId="{42B55BE0-FE57-4EF5-BFC5-892F4A7D69F0}" type="presParOf" srcId="{C63B81C4-117C-4300-867D-EA5C874A4DC9}" destId="{8229367D-69FC-4004-9686-A276784C96F5}"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CF6957D2-3E46-4C41-B65B-D712814BC132}"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ES"/>
        </a:p>
      </dgm:t>
    </dgm:pt>
    <dgm:pt modelId="{7C4E137B-B23A-424D-9981-66D83C51396D}">
      <dgm:prSet/>
      <dgm:spPr/>
      <dgm:t>
        <a:bodyPr/>
        <a:lstStyle/>
        <a:p>
          <a:pPr rtl="0"/>
          <a:r>
            <a:rPr lang="es-ES" dirty="0"/>
            <a:t>Análisis perfil sociodemográfico</a:t>
          </a:r>
        </a:p>
      </dgm:t>
    </dgm:pt>
    <dgm:pt modelId="{CEB5CC42-E6CF-4EDA-AF0F-B2E11CB3AD9E}" type="parTrans" cxnId="{43C699D8-F293-435D-A572-0F95DAAF7BC8}">
      <dgm:prSet/>
      <dgm:spPr/>
      <dgm:t>
        <a:bodyPr/>
        <a:lstStyle/>
        <a:p>
          <a:endParaRPr lang="es-ES"/>
        </a:p>
      </dgm:t>
    </dgm:pt>
    <dgm:pt modelId="{2A00E921-774A-4114-9BF5-D36EF02776AE}" type="sibTrans" cxnId="{43C699D8-F293-435D-A572-0F95DAAF7BC8}">
      <dgm:prSet/>
      <dgm:spPr/>
      <dgm:t>
        <a:bodyPr/>
        <a:lstStyle/>
        <a:p>
          <a:endParaRPr lang="es-ES"/>
        </a:p>
      </dgm:t>
    </dgm:pt>
    <dgm:pt modelId="{E48547D0-E579-44E4-8D23-BD32C8A3411D}">
      <dgm:prSet/>
      <dgm:spPr/>
      <dgm:t>
        <a:bodyPr/>
        <a:lstStyle/>
        <a:p>
          <a:pPr rtl="0"/>
          <a:r>
            <a:rPr lang="es-ES" dirty="0"/>
            <a:t>Características servicios</a:t>
          </a:r>
        </a:p>
      </dgm:t>
    </dgm:pt>
    <dgm:pt modelId="{EA4BBF24-A165-4880-8B31-F147E30BD812}" type="parTrans" cxnId="{58FD534F-03D1-4C5E-8F9B-07F040F4FE5B}">
      <dgm:prSet/>
      <dgm:spPr/>
      <dgm:t>
        <a:bodyPr/>
        <a:lstStyle/>
        <a:p>
          <a:endParaRPr lang="es-ES"/>
        </a:p>
      </dgm:t>
    </dgm:pt>
    <dgm:pt modelId="{4DC32E0A-2EFD-410F-97A6-F98A04DD084C}" type="sibTrans" cxnId="{58FD534F-03D1-4C5E-8F9B-07F040F4FE5B}">
      <dgm:prSet/>
      <dgm:spPr/>
      <dgm:t>
        <a:bodyPr/>
        <a:lstStyle/>
        <a:p>
          <a:endParaRPr lang="es-ES"/>
        </a:p>
      </dgm:t>
    </dgm:pt>
    <dgm:pt modelId="{AD39C38B-B144-414A-ACF7-010A003A5400}">
      <dgm:prSet/>
      <dgm:spPr/>
      <dgm:t>
        <a:bodyPr/>
        <a:lstStyle/>
        <a:p>
          <a:pPr rtl="0"/>
          <a:r>
            <a:rPr lang="es-ES" dirty="0"/>
            <a:t>Niveles de importancia y realización Inventario Prácticas Colaborativas</a:t>
          </a:r>
        </a:p>
      </dgm:t>
    </dgm:pt>
    <dgm:pt modelId="{F364FD3F-EB8A-44B1-9582-8BE4FD5F4A3F}" type="parTrans" cxnId="{F8604A10-6C57-4B8A-82F4-5507628062B2}">
      <dgm:prSet/>
      <dgm:spPr/>
      <dgm:t>
        <a:bodyPr/>
        <a:lstStyle/>
        <a:p>
          <a:endParaRPr lang="es-ES"/>
        </a:p>
      </dgm:t>
    </dgm:pt>
    <dgm:pt modelId="{8BBE9D7E-0D47-46D7-BD8E-10CBC89D1994}" type="sibTrans" cxnId="{F8604A10-6C57-4B8A-82F4-5507628062B2}">
      <dgm:prSet/>
      <dgm:spPr/>
      <dgm:t>
        <a:bodyPr/>
        <a:lstStyle/>
        <a:p>
          <a:endParaRPr lang="es-ES"/>
        </a:p>
      </dgm:t>
    </dgm:pt>
    <dgm:pt modelId="{C12C7E0D-1550-417B-BC82-711D9730E00D}" type="pres">
      <dgm:prSet presAssocID="{CF6957D2-3E46-4C41-B65B-D712814BC132}" presName="Name0" presStyleCnt="0">
        <dgm:presLayoutVars>
          <dgm:chMax val="7"/>
          <dgm:chPref val="7"/>
          <dgm:dir/>
        </dgm:presLayoutVars>
      </dgm:prSet>
      <dgm:spPr/>
    </dgm:pt>
    <dgm:pt modelId="{B6A027B0-7B69-4AD5-ADCE-D84F5FEA51FE}" type="pres">
      <dgm:prSet presAssocID="{CF6957D2-3E46-4C41-B65B-D712814BC132}" presName="Name1" presStyleCnt="0"/>
      <dgm:spPr/>
    </dgm:pt>
    <dgm:pt modelId="{825E1F9B-A569-41A9-BDFB-ED97A47B4093}" type="pres">
      <dgm:prSet presAssocID="{CF6957D2-3E46-4C41-B65B-D712814BC132}" presName="cycle" presStyleCnt="0"/>
      <dgm:spPr/>
    </dgm:pt>
    <dgm:pt modelId="{BBAECEF4-B4F1-48D2-8D4D-C642CCF82D8C}" type="pres">
      <dgm:prSet presAssocID="{CF6957D2-3E46-4C41-B65B-D712814BC132}" presName="srcNode" presStyleLbl="node1" presStyleIdx="0" presStyleCnt="3"/>
      <dgm:spPr/>
    </dgm:pt>
    <dgm:pt modelId="{AFF27171-441E-4053-B444-D33CC0651BC6}" type="pres">
      <dgm:prSet presAssocID="{CF6957D2-3E46-4C41-B65B-D712814BC132}" presName="conn" presStyleLbl="parChTrans1D2" presStyleIdx="0" presStyleCnt="1"/>
      <dgm:spPr/>
    </dgm:pt>
    <dgm:pt modelId="{B2C4A9B2-A1EE-47FE-8785-4496F0CFC881}" type="pres">
      <dgm:prSet presAssocID="{CF6957D2-3E46-4C41-B65B-D712814BC132}" presName="extraNode" presStyleLbl="node1" presStyleIdx="0" presStyleCnt="3"/>
      <dgm:spPr/>
    </dgm:pt>
    <dgm:pt modelId="{E56E6C79-E716-42B6-9148-A9D64E0B72BD}" type="pres">
      <dgm:prSet presAssocID="{CF6957D2-3E46-4C41-B65B-D712814BC132}" presName="dstNode" presStyleLbl="node1" presStyleIdx="0" presStyleCnt="3"/>
      <dgm:spPr/>
    </dgm:pt>
    <dgm:pt modelId="{19E677A6-CE7E-48D3-BEE7-32A0224D510F}" type="pres">
      <dgm:prSet presAssocID="{7C4E137B-B23A-424D-9981-66D83C51396D}" presName="text_1" presStyleLbl="node1" presStyleIdx="0" presStyleCnt="3">
        <dgm:presLayoutVars>
          <dgm:bulletEnabled val="1"/>
        </dgm:presLayoutVars>
      </dgm:prSet>
      <dgm:spPr/>
    </dgm:pt>
    <dgm:pt modelId="{97F82FB2-9B89-4054-B231-905E29DF34E0}" type="pres">
      <dgm:prSet presAssocID="{7C4E137B-B23A-424D-9981-66D83C51396D}" presName="accent_1" presStyleCnt="0"/>
      <dgm:spPr/>
    </dgm:pt>
    <dgm:pt modelId="{7C4F6DB0-5E22-4087-9065-6269AC0807E0}" type="pres">
      <dgm:prSet presAssocID="{7C4E137B-B23A-424D-9981-66D83C51396D}" presName="accentRepeatNode" presStyleLbl="solidFgAcc1" presStyleIdx="0" presStyleCnt="3"/>
      <dgm:spPr/>
    </dgm:pt>
    <dgm:pt modelId="{822F43F5-C5BC-4533-8291-A5BF6B64530B}" type="pres">
      <dgm:prSet presAssocID="{E48547D0-E579-44E4-8D23-BD32C8A3411D}" presName="text_2" presStyleLbl="node1" presStyleIdx="1" presStyleCnt="3">
        <dgm:presLayoutVars>
          <dgm:bulletEnabled val="1"/>
        </dgm:presLayoutVars>
      </dgm:prSet>
      <dgm:spPr/>
    </dgm:pt>
    <dgm:pt modelId="{DC92FF41-59B9-4881-8C3F-9209E3DD84D5}" type="pres">
      <dgm:prSet presAssocID="{E48547D0-E579-44E4-8D23-BD32C8A3411D}" presName="accent_2" presStyleCnt="0"/>
      <dgm:spPr/>
    </dgm:pt>
    <dgm:pt modelId="{CB75C9A5-499C-4E38-8A40-9782F177FA4C}" type="pres">
      <dgm:prSet presAssocID="{E48547D0-E579-44E4-8D23-BD32C8A3411D}" presName="accentRepeatNode" presStyleLbl="solidFgAcc1" presStyleIdx="1" presStyleCnt="3"/>
      <dgm:spPr/>
    </dgm:pt>
    <dgm:pt modelId="{A5DA1808-D978-428C-847B-9AD2B934E49F}" type="pres">
      <dgm:prSet presAssocID="{AD39C38B-B144-414A-ACF7-010A003A5400}" presName="text_3" presStyleLbl="node1" presStyleIdx="2" presStyleCnt="3">
        <dgm:presLayoutVars>
          <dgm:bulletEnabled val="1"/>
        </dgm:presLayoutVars>
      </dgm:prSet>
      <dgm:spPr/>
    </dgm:pt>
    <dgm:pt modelId="{1D1B540A-F6AC-409D-8A7C-ECB708C0214C}" type="pres">
      <dgm:prSet presAssocID="{AD39C38B-B144-414A-ACF7-010A003A5400}" presName="accent_3" presStyleCnt="0"/>
      <dgm:spPr/>
    </dgm:pt>
    <dgm:pt modelId="{7879710D-F6BE-4219-8D40-D694EDA6A49F}" type="pres">
      <dgm:prSet presAssocID="{AD39C38B-B144-414A-ACF7-010A003A5400}" presName="accentRepeatNode" presStyleLbl="solidFgAcc1" presStyleIdx="2" presStyleCnt="3"/>
      <dgm:spPr/>
    </dgm:pt>
  </dgm:ptLst>
  <dgm:cxnLst>
    <dgm:cxn modelId="{0EC0A90C-9170-43A8-86DB-A12CB5FC4327}" type="presOf" srcId="{7C4E137B-B23A-424D-9981-66D83C51396D}" destId="{19E677A6-CE7E-48D3-BEE7-32A0224D510F}" srcOrd="0" destOrd="0" presId="urn:microsoft.com/office/officeart/2008/layout/VerticalCurvedList"/>
    <dgm:cxn modelId="{F8604A10-6C57-4B8A-82F4-5507628062B2}" srcId="{CF6957D2-3E46-4C41-B65B-D712814BC132}" destId="{AD39C38B-B144-414A-ACF7-010A003A5400}" srcOrd="2" destOrd="0" parTransId="{F364FD3F-EB8A-44B1-9582-8BE4FD5F4A3F}" sibTransId="{8BBE9D7E-0D47-46D7-BD8E-10CBC89D1994}"/>
    <dgm:cxn modelId="{4039E66E-7ABF-470B-B088-9652ECE26D50}" type="presOf" srcId="{2A00E921-774A-4114-9BF5-D36EF02776AE}" destId="{AFF27171-441E-4053-B444-D33CC0651BC6}" srcOrd="0" destOrd="0" presId="urn:microsoft.com/office/officeart/2008/layout/VerticalCurvedList"/>
    <dgm:cxn modelId="{58FD534F-03D1-4C5E-8F9B-07F040F4FE5B}" srcId="{CF6957D2-3E46-4C41-B65B-D712814BC132}" destId="{E48547D0-E579-44E4-8D23-BD32C8A3411D}" srcOrd="1" destOrd="0" parTransId="{EA4BBF24-A165-4880-8B31-F147E30BD812}" sibTransId="{4DC32E0A-2EFD-410F-97A6-F98A04DD084C}"/>
    <dgm:cxn modelId="{687237AE-59ED-4924-9420-EE58E511855A}" type="presOf" srcId="{E48547D0-E579-44E4-8D23-BD32C8A3411D}" destId="{822F43F5-C5BC-4533-8291-A5BF6B64530B}" srcOrd="0" destOrd="0" presId="urn:microsoft.com/office/officeart/2008/layout/VerticalCurvedList"/>
    <dgm:cxn modelId="{43C699D8-F293-435D-A572-0F95DAAF7BC8}" srcId="{CF6957D2-3E46-4C41-B65B-D712814BC132}" destId="{7C4E137B-B23A-424D-9981-66D83C51396D}" srcOrd="0" destOrd="0" parTransId="{CEB5CC42-E6CF-4EDA-AF0F-B2E11CB3AD9E}" sibTransId="{2A00E921-774A-4114-9BF5-D36EF02776AE}"/>
    <dgm:cxn modelId="{F53C2DDE-B990-456A-A764-343B06416417}" type="presOf" srcId="{AD39C38B-B144-414A-ACF7-010A003A5400}" destId="{A5DA1808-D978-428C-847B-9AD2B934E49F}" srcOrd="0" destOrd="0" presId="urn:microsoft.com/office/officeart/2008/layout/VerticalCurvedList"/>
    <dgm:cxn modelId="{FB854DF7-3818-4939-94D6-649EB1627A24}" type="presOf" srcId="{CF6957D2-3E46-4C41-B65B-D712814BC132}" destId="{C12C7E0D-1550-417B-BC82-711D9730E00D}" srcOrd="0" destOrd="0" presId="urn:microsoft.com/office/officeart/2008/layout/VerticalCurvedList"/>
    <dgm:cxn modelId="{7F48AB4D-9777-4C25-9BC2-F450CB5199E5}" type="presParOf" srcId="{C12C7E0D-1550-417B-BC82-711D9730E00D}" destId="{B6A027B0-7B69-4AD5-ADCE-D84F5FEA51FE}" srcOrd="0" destOrd="0" presId="urn:microsoft.com/office/officeart/2008/layout/VerticalCurvedList"/>
    <dgm:cxn modelId="{92EE83C2-5F7A-498E-B7EF-B548505CC022}" type="presParOf" srcId="{B6A027B0-7B69-4AD5-ADCE-D84F5FEA51FE}" destId="{825E1F9B-A569-41A9-BDFB-ED97A47B4093}" srcOrd="0" destOrd="0" presId="urn:microsoft.com/office/officeart/2008/layout/VerticalCurvedList"/>
    <dgm:cxn modelId="{C04AE393-9474-4203-87E6-50F3A4556A46}" type="presParOf" srcId="{825E1F9B-A569-41A9-BDFB-ED97A47B4093}" destId="{BBAECEF4-B4F1-48D2-8D4D-C642CCF82D8C}" srcOrd="0" destOrd="0" presId="urn:microsoft.com/office/officeart/2008/layout/VerticalCurvedList"/>
    <dgm:cxn modelId="{A9EBEC65-0A15-44C6-A27E-42D7E452C2E6}" type="presParOf" srcId="{825E1F9B-A569-41A9-BDFB-ED97A47B4093}" destId="{AFF27171-441E-4053-B444-D33CC0651BC6}" srcOrd="1" destOrd="0" presId="urn:microsoft.com/office/officeart/2008/layout/VerticalCurvedList"/>
    <dgm:cxn modelId="{A0C22E4E-CE89-457F-BB1B-E217BAEFC853}" type="presParOf" srcId="{825E1F9B-A569-41A9-BDFB-ED97A47B4093}" destId="{B2C4A9B2-A1EE-47FE-8785-4496F0CFC881}" srcOrd="2" destOrd="0" presId="urn:microsoft.com/office/officeart/2008/layout/VerticalCurvedList"/>
    <dgm:cxn modelId="{19174D1C-D8BB-4041-A0E7-6D4E3595AD50}" type="presParOf" srcId="{825E1F9B-A569-41A9-BDFB-ED97A47B4093}" destId="{E56E6C79-E716-42B6-9148-A9D64E0B72BD}" srcOrd="3" destOrd="0" presId="urn:microsoft.com/office/officeart/2008/layout/VerticalCurvedList"/>
    <dgm:cxn modelId="{E52F27A9-4538-490A-B7BF-9D743444FE2A}" type="presParOf" srcId="{B6A027B0-7B69-4AD5-ADCE-D84F5FEA51FE}" destId="{19E677A6-CE7E-48D3-BEE7-32A0224D510F}" srcOrd="1" destOrd="0" presId="urn:microsoft.com/office/officeart/2008/layout/VerticalCurvedList"/>
    <dgm:cxn modelId="{5E146D0A-0448-42F6-8736-BD8C9E4BF45E}" type="presParOf" srcId="{B6A027B0-7B69-4AD5-ADCE-D84F5FEA51FE}" destId="{97F82FB2-9B89-4054-B231-905E29DF34E0}" srcOrd="2" destOrd="0" presId="urn:microsoft.com/office/officeart/2008/layout/VerticalCurvedList"/>
    <dgm:cxn modelId="{D15ECFDE-31AA-4D10-A210-DF71C4486DF0}" type="presParOf" srcId="{97F82FB2-9B89-4054-B231-905E29DF34E0}" destId="{7C4F6DB0-5E22-4087-9065-6269AC0807E0}" srcOrd="0" destOrd="0" presId="urn:microsoft.com/office/officeart/2008/layout/VerticalCurvedList"/>
    <dgm:cxn modelId="{3A945EE4-E572-4632-A139-91F9D75FB832}" type="presParOf" srcId="{B6A027B0-7B69-4AD5-ADCE-D84F5FEA51FE}" destId="{822F43F5-C5BC-4533-8291-A5BF6B64530B}" srcOrd="3" destOrd="0" presId="urn:microsoft.com/office/officeart/2008/layout/VerticalCurvedList"/>
    <dgm:cxn modelId="{6C77628B-F4A2-4EFA-9351-99BA0852828A}" type="presParOf" srcId="{B6A027B0-7B69-4AD5-ADCE-D84F5FEA51FE}" destId="{DC92FF41-59B9-4881-8C3F-9209E3DD84D5}" srcOrd="4" destOrd="0" presId="urn:microsoft.com/office/officeart/2008/layout/VerticalCurvedList"/>
    <dgm:cxn modelId="{E2794C46-A501-46B9-91AC-EB1AF1B9E526}" type="presParOf" srcId="{DC92FF41-59B9-4881-8C3F-9209E3DD84D5}" destId="{CB75C9A5-499C-4E38-8A40-9782F177FA4C}" srcOrd="0" destOrd="0" presId="urn:microsoft.com/office/officeart/2008/layout/VerticalCurvedList"/>
    <dgm:cxn modelId="{592D8B92-35D5-4368-8588-C6A6B583D070}" type="presParOf" srcId="{B6A027B0-7B69-4AD5-ADCE-D84F5FEA51FE}" destId="{A5DA1808-D978-428C-847B-9AD2B934E49F}" srcOrd="5" destOrd="0" presId="urn:microsoft.com/office/officeart/2008/layout/VerticalCurvedList"/>
    <dgm:cxn modelId="{95451B95-6319-4AA9-906A-FD1EED033195}" type="presParOf" srcId="{B6A027B0-7B69-4AD5-ADCE-D84F5FEA51FE}" destId="{1D1B540A-F6AC-409D-8A7C-ECB708C0214C}" srcOrd="6" destOrd="0" presId="urn:microsoft.com/office/officeart/2008/layout/VerticalCurvedList"/>
    <dgm:cxn modelId="{1ED7E853-1AC6-4460-B1C4-E16335959765}" type="presParOf" srcId="{1D1B540A-F6AC-409D-8A7C-ECB708C0214C}" destId="{7879710D-F6BE-4219-8D40-D694EDA6A49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3497E9C7-D0FD-4D01-A852-836BD4F6E40F}" type="doc">
      <dgm:prSet loTypeId="urn:microsoft.com/office/officeart/2005/8/layout/venn1" loCatId="relationship" qsTypeId="urn:microsoft.com/office/officeart/2005/8/quickstyle/simple1" qsCatId="simple" csTypeId="urn:microsoft.com/office/officeart/2005/8/colors/accent1_2" csCatId="accent1" phldr="1"/>
      <dgm:spPr/>
    </dgm:pt>
    <dgm:pt modelId="{6E65161C-C0CF-47F4-B00F-64C4D33901F5}">
      <dgm:prSet phldrT="[Texto]"/>
      <dgm:spPr/>
      <dgm:t>
        <a:bodyPr/>
        <a:lstStyle/>
        <a:p>
          <a:r>
            <a:rPr lang="es-ES" dirty="0"/>
            <a:t>Cuestionario anexo</a:t>
          </a:r>
        </a:p>
      </dgm:t>
    </dgm:pt>
    <dgm:pt modelId="{E027CA91-28FD-43D1-A21C-2D1D305148DC}" type="parTrans" cxnId="{367CB345-20F3-416B-9F82-53A19786C5FB}">
      <dgm:prSet/>
      <dgm:spPr/>
      <dgm:t>
        <a:bodyPr/>
        <a:lstStyle/>
        <a:p>
          <a:endParaRPr lang="es-ES"/>
        </a:p>
      </dgm:t>
    </dgm:pt>
    <dgm:pt modelId="{7E9E9885-5A34-49FC-AE4B-628E1F81A250}" type="sibTrans" cxnId="{367CB345-20F3-416B-9F82-53A19786C5FB}">
      <dgm:prSet/>
      <dgm:spPr/>
      <dgm:t>
        <a:bodyPr/>
        <a:lstStyle/>
        <a:p>
          <a:endParaRPr lang="es-ES"/>
        </a:p>
      </dgm:t>
    </dgm:pt>
    <dgm:pt modelId="{B8FB2425-7A34-4152-A491-11D4A6C6ABEC}">
      <dgm:prSet phldrT="[Texto]"/>
      <dgm:spPr/>
      <dgm:t>
        <a:bodyPr/>
        <a:lstStyle/>
        <a:p>
          <a:r>
            <a:rPr lang="es-ES" dirty="0"/>
            <a:t>INV. PRÁCTICAS COLAB.</a:t>
          </a:r>
        </a:p>
      </dgm:t>
    </dgm:pt>
    <dgm:pt modelId="{97689161-DFE3-48B5-935E-EE03F288DCDB}" type="parTrans" cxnId="{85093876-2182-44C9-A89A-9513FFD735B3}">
      <dgm:prSet/>
      <dgm:spPr/>
      <dgm:t>
        <a:bodyPr/>
        <a:lstStyle/>
        <a:p>
          <a:endParaRPr lang="es-ES"/>
        </a:p>
      </dgm:t>
    </dgm:pt>
    <dgm:pt modelId="{55575158-CB83-4266-AD39-E5A851626652}" type="sibTrans" cxnId="{85093876-2182-44C9-A89A-9513FFD735B3}">
      <dgm:prSet/>
      <dgm:spPr/>
      <dgm:t>
        <a:bodyPr/>
        <a:lstStyle/>
        <a:p>
          <a:endParaRPr lang="es-ES"/>
        </a:p>
      </dgm:t>
    </dgm:pt>
    <dgm:pt modelId="{0E09BC2A-D39A-40D1-999D-ED3C6346A6E9}" type="pres">
      <dgm:prSet presAssocID="{3497E9C7-D0FD-4D01-A852-836BD4F6E40F}" presName="compositeShape" presStyleCnt="0">
        <dgm:presLayoutVars>
          <dgm:chMax val="7"/>
          <dgm:dir/>
          <dgm:resizeHandles val="exact"/>
        </dgm:presLayoutVars>
      </dgm:prSet>
      <dgm:spPr/>
    </dgm:pt>
    <dgm:pt modelId="{69160B32-70DD-49A8-B7AD-E59911EEDC21}" type="pres">
      <dgm:prSet presAssocID="{6E65161C-C0CF-47F4-B00F-64C4D33901F5}" presName="circ1" presStyleLbl="vennNode1" presStyleIdx="0" presStyleCnt="2"/>
      <dgm:spPr/>
    </dgm:pt>
    <dgm:pt modelId="{4824D603-922B-4CEE-B86E-C6CB318B2B7D}" type="pres">
      <dgm:prSet presAssocID="{6E65161C-C0CF-47F4-B00F-64C4D33901F5}" presName="circ1Tx" presStyleLbl="revTx" presStyleIdx="0" presStyleCnt="0">
        <dgm:presLayoutVars>
          <dgm:chMax val="0"/>
          <dgm:chPref val="0"/>
          <dgm:bulletEnabled val="1"/>
        </dgm:presLayoutVars>
      </dgm:prSet>
      <dgm:spPr/>
    </dgm:pt>
    <dgm:pt modelId="{248126D7-21ED-4532-80CA-5359BB538009}" type="pres">
      <dgm:prSet presAssocID="{B8FB2425-7A34-4152-A491-11D4A6C6ABEC}" presName="circ2" presStyleLbl="vennNode1" presStyleIdx="1" presStyleCnt="2"/>
      <dgm:spPr/>
    </dgm:pt>
    <dgm:pt modelId="{38A12DE9-1AC4-444E-AE3B-D08B4C70F51F}" type="pres">
      <dgm:prSet presAssocID="{B8FB2425-7A34-4152-A491-11D4A6C6ABEC}" presName="circ2Tx" presStyleLbl="revTx" presStyleIdx="0" presStyleCnt="0">
        <dgm:presLayoutVars>
          <dgm:chMax val="0"/>
          <dgm:chPref val="0"/>
          <dgm:bulletEnabled val="1"/>
        </dgm:presLayoutVars>
      </dgm:prSet>
      <dgm:spPr/>
    </dgm:pt>
  </dgm:ptLst>
  <dgm:cxnLst>
    <dgm:cxn modelId="{7471770C-897C-4279-AB10-75DC501D8F01}" type="presOf" srcId="{B8FB2425-7A34-4152-A491-11D4A6C6ABEC}" destId="{248126D7-21ED-4532-80CA-5359BB538009}" srcOrd="0" destOrd="0" presId="urn:microsoft.com/office/officeart/2005/8/layout/venn1"/>
    <dgm:cxn modelId="{367CB345-20F3-416B-9F82-53A19786C5FB}" srcId="{3497E9C7-D0FD-4D01-A852-836BD4F6E40F}" destId="{6E65161C-C0CF-47F4-B00F-64C4D33901F5}" srcOrd="0" destOrd="0" parTransId="{E027CA91-28FD-43D1-A21C-2D1D305148DC}" sibTransId="{7E9E9885-5A34-49FC-AE4B-628E1F81A250}"/>
    <dgm:cxn modelId="{5B2C784B-188C-4A11-B319-037FE18F18C4}" type="presOf" srcId="{6E65161C-C0CF-47F4-B00F-64C4D33901F5}" destId="{69160B32-70DD-49A8-B7AD-E59911EEDC21}" srcOrd="0" destOrd="0" presId="urn:microsoft.com/office/officeart/2005/8/layout/venn1"/>
    <dgm:cxn modelId="{4922536E-917A-4A68-8785-85128DEE0CF1}" type="presOf" srcId="{6E65161C-C0CF-47F4-B00F-64C4D33901F5}" destId="{4824D603-922B-4CEE-B86E-C6CB318B2B7D}" srcOrd="1" destOrd="0" presId="urn:microsoft.com/office/officeart/2005/8/layout/venn1"/>
    <dgm:cxn modelId="{85093876-2182-44C9-A89A-9513FFD735B3}" srcId="{3497E9C7-D0FD-4D01-A852-836BD4F6E40F}" destId="{B8FB2425-7A34-4152-A491-11D4A6C6ABEC}" srcOrd="1" destOrd="0" parTransId="{97689161-DFE3-48B5-935E-EE03F288DCDB}" sibTransId="{55575158-CB83-4266-AD39-E5A851626652}"/>
    <dgm:cxn modelId="{95D4BEC4-C02F-4DD9-8EE2-5345AF55CE9C}" type="presOf" srcId="{3497E9C7-D0FD-4D01-A852-836BD4F6E40F}" destId="{0E09BC2A-D39A-40D1-999D-ED3C6346A6E9}" srcOrd="0" destOrd="0" presId="urn:microsoft.com/office/officeart/2005/8/layout/venn1"/>
    <dgm:cxn modelId="{199327CD-599E-4498-977A-839934D73FCD}" type="presOf" srcId="{B8FB2425-7A34-4152-A491-11D4A6C6ABEC}" destId="{38A12DE9-1AC4-444E-AE3B-D08B4C70F51F}" srcOrd="1" destOrd="0" presId="urn:microsoft.com/office/officeart/2005/8/layout/venn1"/>
    <dgm:cxn modelId="{3C48D727-FE57-4301-927E-DF10F3E7AEC7}" type="presParOf" srcId="{0E09BC2A-D39A-40D1-999D-ED3C6346A6E9}" destId="{69160B32-70DD-49A8-B7AD-E59911EEDC21}" srcOrd="0" destOrd="0" presId="urn:microsoft.com/office/officeart/2005/8/layout/venn1"/>
    <dgm:cxn modelId="{0280B5EC-1864-4B76-9E43-4E161511D02A}" type="presParOf" srcId="{0E09BC2A-D39A-40D1-999D-ED3C6346A6E9}" destId="{4824D603-922B-4CEE-B86E-C6CB318B2B7D}" srcOrd="1" destOrd="0" presId="urn:microsoft.com/office/officeart/2005/8/layout/venn1"/>
    <dgm:cxn modelId="{40FAE354-9BD8-42DD-9A32-7544C8201D41}" type="presParOf" srcId="{0E09BC2A-D39A-40D1-999D-ED3C6346A6E9}" destId="{248126D7-21ED-4532-80CA-5359BB538009}" srcOrd="2" destOrd="0" presId="urn:microsoft.com/office/officeart/2005/8/layout/venn1"/>
    <dgm:cxn modelId="{81F6FB08-6251-456F-B619-9B75972C45D1}" type="presParOf" srcId="{0E09BC2A-D39A-40D1-999D-ED3C6346A6E9}" destId="{38A12DE9-1AC4-444E-AE3B-D08B4C70F51F}" srcOrd="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99CF3065-F5A9-4215-B032-B5E5D17BC91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F06448B4-DECA-4EB4-AB74-C1DBD44B8E00}">
      <dgm:prSet/>
      <dgm:spPr/>
      <dgm:t>
        <a:bodyPr/>
        <a:lstStyle/>
        <a:p>
          <a:pPr rtl="0"/>
          <a:r>
            <a:rPr lang="es-ES" b="1" dirty="0"/>
            <a:t>NO hay diferencias en función de: </a:t>
          </a:r>
          <a:r>
            <a:rPr lang="es-ES" dirty="0"/>
            <a:t>experiencia laboral, horas de formación o supervisión como práctica habitual en el servicio</a:t>
          </a:r>
        </a:p>
      </dgm:t>
    </dgm:pt>
    <dgm:pt modelId="{67E8D167-7287-4443-819C-01A36CF7E698}" type="parTrans" cxnId="{F1E8AD8A-48A0-41EC-BAA3-363B76745766}">
      <dgm:prSet/>
      <dgm:spPr/>
      <dgm:t>
        <a:bodyPr/>
        <a:lstStyle/>
        <a:p>
          <a:endParaRPr lang="es-ES"/>
        </a:p>
      </dgm:t>
    </dgm:pt>
    <dgm:pt modelId="{0225805D-B4E9-48FE-A5DD-1A8710221FAB}" type="sibTrans" cxnId="{F1E8AD8A-48A0-41EC-BAA3-363B76745766}">
      <dgm:prSet/>
      <dgm:spPr/>
      <dgm:t>
        <a:bodyPr/>
        <a:lstStyle/>
        <a:p>
          <a:endParaRPr lang="es-ES"/>
        </a:p>
      </dgm:t>
    </dgm:pt>
    <dgm:pt modelId="{DD326977-6D89-434B-9321-905EC3A6409C}">
      <dgm:prSet/>
      <dgm:spPr/>
      <dgm:t>
        <a:bodyPr/>
        <a:lstStyle/>
        <a:p>
          <a:pPr rtl="0"/>
          <a:r>
            <a:rPr lang="es-ES" dirty="0"/>
            <a:t>Municipios &lt;50.000 habitantes, &gt; puntuación inventario</a:t>
          </a:r>
        </a:p>
      </dgm:t>
    </dgm:pt>
    <dgm:pt modelId="{D552FCE2-92B3-4182-8B75-C81B05357D4C}" type="parTrans" cxnId="{E3B30057-670D-49F8-90CC-CBE479967B51}">
      <dgm:prSet/>
      <dgm:spPr/>
      <dgm:t>
        <a:bodyPr/>
        <a:lstStyle/>
        <a:p>
          <a:endParaRPr lang="es-ES"/>
        </a:p>
      </dgm:t>
    </dgm:pt>
    <dgm:pt modelId="{6E384BA0-687A-42B9-BCF9-E3BDE82C314B}" type="sibTrans" cxnId="{E3B30057-670D-49F8-90CC-CBE479967B51}">
      <dgm:prSet/>
      <dgm:spPr/>
      <dgm:t>
        <a:bodyPr/>
        <a:lstStyle/>
        <a:p>
          <a:endParaRPr lang="es-ES"/>
        </a:p>
      </dgm:t>
    </dgm:pt>
    <dgm:pt modelId="{98C8DA18-1E33-4AE2-9A79-B3A6C0C7BE01}">
      <dgm:prSet/>
      <dgm:spPr/>
      <dgm:t>
        <a:bodyPr/>
        <a:lstStyle/>
        <a:p>
          <a:pPr rtl="0"/>
          <a:r>
            <a:rPr lang="es-ES" dirty="0"/>
            <a:t>En AUSENCIA de reunión de equipo, AUMENTA importancia y realización criterios FAMILIA. </a:t>
          </a:r>
        </a:p>
      </dgm:t>
    </dgm:pt>
    <dgm:pt modelId="{11515C87-4216-4D8C-8945-D07914B5A2CF}" type="parTrans" cxnId="{D6FE5E15-766C-4805-9DAC-AD959BEA2AF5}">
      <dgm:prSet/>
      <dgm:spPr/>
      <dgm:t>
        <a:bodyPr/>
        <a:lstStyle/>
        <a:p>
          <a:endParaRPr lang="es-ES"/>
        </a:p>
      </dgm:t>
    </dgm:pt>
    <dgm:pt modelId="{C0466D36-1AFB-44A8-8CAB-F7308EDF55C6}" type="sibTrans" cxnId="{D6FE5E15-766C-4805-9DAC-AD959BEA2AF5}">
      <dgm:prSet/>
      <dgm:spPr/>
      <dgm:t>
        <a:bodyPr/>
        <a:lstStyle/>
        <a:p>
          <a:endParaRPr lang="es-ES"/>
        </a:p>
      </dgm:t>
    </dgm:pt>
    <dgm:pt modelId="{FECDD4D8-64C7-4D03-B4F3-416E1D6231AE}">
      <dgm:prSet/>
      <dgm:spPr/>
      <dgm:t>
        <a:bodyPr/>
        <a:lstStyle/>
        <a:p>
          <a:pPr rtl="0"/>
          <a:r>
            <a:rPr lang="es-ES" dirty="0"/>
            <a:t>Si toman decisiones en equipo de caso, AUMENTA realización criterios </a:t>
          </a:r>
          <a:r>
            <a:rPr lang="es-ES" dirty="0" err="1"/>
            <a:t>SMAF</a:t>
          </a:r>
          <a:endParaRPr lang="es-ES" dirty="0"/>
        </a:p>
      </dgm:t>
    </dgm:pt>
    <dgm:pt modelId="{64DCD634-801F-4C38-ACBF-61D02BE68C4E}" type="parTrans" cxnId="{6D2B885B-87C3-42B0-A822-3E099EF5BAAB}">
      <dgm:prSet/>
      <dgm:spPr/>
      <dgm:t>
        <a:bodyPr/>
        <a:lstStyle/>
        <a:p>
          <a:endParaRPr lang="es-ES"/>
        </a:p>
      </dgm:t>
    </dgm:pt>
    <dgm:pt modelId="{B1E36F8E-DB37-40DD-AFE1-02567A4C94A6}" type="sibTrans" cxnId="{6D2B885B-87C3-42B0-A822-3E099EF5BAAB}">
      <dgm:prSet/>
      <dgm:spPr/>
      <dgm:t>
        <a:bodyPr/>
        <a:lstStyle/>
        <a:p>
          <a:endParaRPr lang="es-ES"/>
        </a:p>
      </dgm:t>
    </dgm:pt>
    <dgm:pt modelId="{310C33D3-D5B9-43C7-9E21-183A5D8C247E}" type="pres">
      <dgm:prSet presAssocID="{99CF3065-F5A9-4215-B032-B5E5D17BC912}" presName="linear" presStyleCnt="0">
        <dgm:presLayoutVars>
          <dgm:animLvl val="lvl"/>
          <dgm:resizeHandles val="exact"/>
        </dgm:presLayoutVars>
      </dgm:prSet>
      <dgm:spPr/>
    </dgm:pt>
    <dgm:pt modelId="{38B2F9B6-3821-4707-A00C-2EE2A55D80D1}" type="pres">
      <dgm:prSet presAssocID="{F06448B4-DECA-4EB4-AB74-C1DBD44B8E00}" presName="parentText" presStyleLbl="node1" presStyleIdx="0" presStyleCnt="4">
        <dgm:presLayoutVars>
          <dgm:chMax val="0"/>
          <dgm:bulletEnabled val="1"/>
        </dgm:presLayoutVars>
      </dgm:prSet>
      <dgm:spPr/>
    </dgm:pt>
    <dgm:pt modelId="{A5D0ECAD-31ED-43CC-B4E9-27219938BF94}" type="pres">
      <dgm:prSet presAssocID="{0225805D-B4E9-48FE-A5DD-1A8710221FAB}" presName="spacer" presStyleCnt="0"/>
      <dgm:spPr/>
    </dgm:pt>
    <dgm:pt modelId="{B2789171-E498-4C74-B8CF-9552026646A9}" type="pres">
      <dgm:prSet presAssocID="{DD326977-6D89-434B-9321-905EC3A6409C}" presName="parentText" presStyleLbl="node1" presStyleIdx="1" presStyleCnt="4">
        <dgm:presLayoutVars>
          <dgm:chMax val="0"/>
          <dgm:bulletEnabled val="1"/>
        </dgm:presLayoutVars>
      </dgm:prSet>
      <dgm:spPr/>
    </dgm:pt>
    <dgm:pt modelId="{AD718587-FE86-4AA7-8118-C3643EBC388F}" type="pres">
      <dgm:prSet presAssocID="{6E384BA0-687A-42B9-BCF9-E3BDE82C314B}" presName="spacer" presStyleCnt="0"/>
      <dgm:spPr/>
    </dgm:pt>
    <dgm:pt modelId="{A6E552D8-D5A7-428E-AF5E-D949A4FEC4D8}" type="pres">
      <dgm:prSet presAssocID="{98C8DA18-1E33-4AE2-9A79-B3A6C0C7BE01}" presName="parentText" presStyleLbl="node1" presStyleIdx="2" presStyleCnt="4">
        <dgm:presLayoutVars>
          <dgm:chMax val="0"/>
          <dgm:bulletEnabled val="1"/>
        </dgm:presLayoutVars>
      </dgm:prSet>
      <dgm:spPr/>
    </dgm:pt>
    <dgm:pt modelId="{6A1A5D80-DEEF-4EB4-A12B-7D6C96819C5B}" type="pres">
      <dgm:prSet presAssocID="{C0466D36-1AFB-44A8-8CAB-F7308EDF55C6}" presName="spacer" presStyleCnt="0"/>
      <dgm:spPr/>
    </dgm:pt>
    <dgm:pt modelId="{CB522C90-D7A1-44EC-87D5-9D20FC9DC35D}" type="pres">
      <dgm:prSet presAssocID="{FECDD4D8-64C7-4D03-B4F3-416E1D6231AE}" presName="parentText" presStyleLbl="node1" presStyleIdx="3" presStyleCnt="4">
        <dgm:presLayoutVars>
          <dgm:chMax val="0"/>
          <dgm:bulletEnabled val="1"/>
        </dgm:presLayoutVars>
      </dgm:prSet>
      <dgm:spPr/>
    </dgm:pt>
  </dgm:ptLst>
  <dgm:cxnLst>
    <dgm:cxn modelId="{D6FE5E15-766C-4805-9DAC-AD959BEA2AF5}" srcId="{99CF3065-F5A9-4215-B032-B5E5D17BC912}" destId="{98C8DA18-1E33-4AE2-9A79-B3A6C0C7BE01}" srcOrd="2" destOrd="0" parTransId="{11515C87-4216-4D8C-8945-D07914B5A2CF}" sibTransId="{C0466D36-1AFB-44A8-8CAB-F7308EDF55C6}"/>
    <dgm:cxn modelId="{6D2B885B-87C3-42B0-A822-3E099EF5BAAB}" srcId="{99CF3065-F5A9-4215-B032-B5E5D17BC912}" destId="{FECDD4D8-64C7-4D03-B4F3-416E1D6231AE}" srcOrd="3" destOrd="0" parTransId="{64DCD634-801F-4C38-ACBF-61D02BE68C4E}" sibTransId="{B1E36F8E-DB37-40DD-AFE1-02567A4C94A6}"/>
    <dgm:cxn modelId="{78548661-7ED6-4F7D-9B4C-5F2D33C0B35C}" type="presOf" srcId="{98C8DA18-1E33-4AE2-9A79-B3A6C0C7BE01}" destId="{A6E552D8-D5A7-428E-AF5E-D949A4FEC4D8}" srcOrd="0" destOrd="0" presId="urn:microsoft.com/office/officeart/2005/8/layout/vList2"/>
    <dgm:cxn modelId="{8B30F648-0CB1-4999-844F-486D3A125D10}" type="presOf" srcId="{DD326977-6D89-434B-9321-905EC3A6409C}" destId="{B2789171-E498-4C74-B8CF-9552026646A9}" srcOrd="0" destOrd="0" presId="urn:microsoft.com/office/officeart/2005/8/layout/vList2"/>
    <dgm:cxn modelId="{E3B30057-670D-49F8-90CC-CBE479967B51}" srcId="{99CF3065-F5A9-4215-B032-B5E5D17BC912}" destId="{DD326977-6D89-434B-9321-905EC3A6409C}" srcOrd="1" destOrd="0" parTransId="{D552FCE2-92B3-4182-8B75-C81B05357D4C}" sibTransId="{6E384BA0-687A-42B9-BCF9-E3BDE82C314B}"/>
    <dgm:cxn modelId="{F1E8AD8A-48A0-41EC-BAA3-363B76745766}" srcId="{99CF3065-F5A9-4215-B032-B5E5D17BC912}" destId="{F06448B4-DECA-4EB4-AB74-C1DBD44B8E00}" srcOrd="0" destOrd="0" parTransId="{67E8D167-7287-4443-819C-01A36CF7E698}" sibTransId="{0225805D-B4E9-48FE-A5DD-1A8710221FAB}"/>
    <dgm:cxn modelId="{7C72A1B5-B422-45EC-BD81-30B05284D69D}" type="presOf" srcId="{F06448B4-DECA-4EB4-AB74-C1DBD44B8E00}" destId="{38B2F9B6-3821-4707-A00C-2EE2A55D80D1}" srcOrd="0" destOrd="0" presId="urn:microsoft.com/office/officeart/2005/8/layout/vList2"/>
    <dgm:cxn modelId="{452CFBCE-00F8-438E-BCE4-5243BAD4ADEF}" type="presOf" srcId="{FECDD4D8-64C7-4D03-B4F3-416E1D6231AE}" destId="{CB522C90-D7A1-44EC-87D5-9D20FC9DC35D}" srcOrd="0" destOrd="0" presId="urn:microsoft.com/office/officeart/2005/8/layout/vList2"/>
    <dgm:cxn modelId="{0ACA01ED-27AB-4B1A-A56F-D5C6A75F1451}" type="presOf" srcId="{99CF3065-F5A9-4215-B032-B5E5D17BC912}" destId="{310C33D3-D5B9-43C7-9E21-183A5D8C247E}" srcOrd="0" destOrd="0" presId="urn:microsoft.com/office/officeart/2005/8/layout/vList2"/>
    <dgm:cxn modelId="{9B71D20E-BB96-40D0-B710-2E4F7AF54249}" type="presParOf" srcId="{310C33D3-D5B9-43C7-9E21-183A5D8C247E}" destId="{38B2F9B6-3821-4707-A00C-2EE2A55D80D1}" srcOrd="0" destOrd="0" presId="urn:microsoft.com/office/officeart/2005/8/layout/vList2"/>
    <dgm:cxn modelId="{EC5064DD-32DA-45EC-9BAC-FA86827DB737}" type="presParOf" srcId="{310C33D3-D5B9-43C7-9E21-183A5D8C247E}" destId="{A5D0ECAD-31ED-43CC-B4E9-27219938BF94}" srcOrd="1" destOrd="0" presId="urn:microsoft.com/office/officeart/2005/8/layout/vList2"/>
    <dgm:cxn modelId="{90E86E52-135D-4B81-83EF-D36519EBA180}" type="presParOf" srcId="{310C33D3-D5B9-43C7-9E21-183A5D8C247E}" destId="{B2789171-E498-4C74-B8CF-9552026646A9}" srcOrd="2" destOrd="0" presId="urn:microsoft.com/office/officeart/2005/8/layout/vList2"/>
    <dgm:cxn modelId="{CD25A897-9A7C-40B4-9346-2732116CA652}" type="presParOf" srcId="{310C33D3-D5B9-43C7-9E21-183A5D8C247E}" destId="{AD718587-FE86-4AA7-8118-C3643EBC388F}" srcOrd="3" destOrd="0" presId="urn:microsoft.com/office/officeart/2005/8/layout/vList2"/>
    <dgm:cxn modelId="{53CE6998-BC04-444A-B950-370D9E2FFD59}" type="presParOf" srcId="{310C33D3-D5B9-43C7-9E21-183A5D8C247E}" destId="{A6E552D8-D5A7-428E-AF5E-D949A4FEC4D8}" srcOrd="4" destOrd="0" presId="urn:microsoft.com/office/officeart/2005/8/layout/vList2"/>
    <dgm:cxn modelId="{58057218-ACB1-45FD-A3F4-D901386B3D52}" type="presParOf" srcId="{310C33D3-D5B9-43C7-9E21-183A5D8C247E}" destId="{6A1A5D80-DEEF-4EB4-A12B-7D6C96819C5B}" srcOrd="5" destOrd="0" presId="urn:microsoft.com/office/officeart/2005/8/layout/vList2"/>
    <dgm:cxn modelId="{909C0F23-A208-441B-B023-FB6963258E9A}" type="presParOf" srcId="{310C33D3-D5B9-43C7-9E21-183A5D8C247E}" destId="{CB522C90-D7A1-44EC-87D5-9D20FC9DC35D}"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288CDAF6-D808-440A-AADF-0201E5D37E4B}"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ES"/>
        </a:p>
      </dgm:t>
    </dgm:pt>
    <dgm:pt modelId="{7FDF8578-79DC-4EBF-83FE-888CEC83CAD7}">
      <dgm:prSet custT="1"/>
      <dgm:spPr/>
      <dgm:t>
        <a:bodyPr/>
        <a:lstStyle/>
        <a:p>
          <a:pPr rtl="0"/>
          <a:r>
            <a:rPr lang="es-ES" sz="2600" b="1" dirty="0" err="1"/>
            <a:t>FEEDBACK</a:t>
          </a:r>
          <a:endParaRPr lang="es-ES" sz="2600" dirty="0"/>
        </a:p>
      </dgm:t>
    </dgm:pt>
    <dgm:pt modelId="{D8012238-6E36-451D-A9A0-931712934DDC}" type="parTrans" cxnId="{9B9A06C3-FC63-4EE5-AD19-D30B9CB44CB3}">
      <dgm:prSet/>
      <dgm:spPr/>
      <dgm:t>
        <a:bodyPr/>
        <a:lstStyle/>
        <a:p>
          <a:endParaRPr lang="es-ES"/>
        </a:p>
      </dgm:t>
    </dgm:pt>
    <dgm:pt modelId="{F78624B4-D003-4C9F-96E2-03CFDE0E7528}" type="sibTrans" cxnId="{9B9A06C3-FC63-4EE5-AD19-D30B9CB44CB3}">
      <dgm:prSet/>
      <dgm:spPr/>
      <dgm:t>
        <a:bodyPr/>
        <a:lstStyle/>
        <a:p>
          <a:endParaRPr lang="es-ES"/>
        </a:p>
      </dgm:t>
    </dgm:pt>
    <dgm:pt modelId="{64AB6F8E-8F9D-4A33-81CC-A504D55335EE}">
      <dgm:prSet/>
      <dgm:spPr/>
      <dgm:t>
        <a:bodyPr/>
        <a:lstStyle/>
        <a:p>
          <a:pPr rtl="0"/>
          <a:r>
            <a:rPr lang="es-ES" dirty="0"/>
            <a:t>Expectativas sobre profesional y sobre servicio</a:t>
          </a:r>
        </a:p>
      </dgm:t>
    </dgm:pt>
    <dgm:pt modelId="{A1806BEB-D94A-4D9A-9AF1-59AEFD60DC07}" type="parTrans" cxnId="{6987E2DF-FCA9-4A1D-BB1F-BDB36B47DF2C}">
      <dgm:prSet/>
      <dgm:spPr/>
      <dgm:t>
        <a:bodyPr/>
        <a:lstStyle/>
        <a:p>
          <a:endParaRPr lang="es-ES"/>
        </a:p>
      </dgm:t>
    </dgm:pt>
    <dgm:pt modelId="{D55070BC-7337-416A-A668-511A47A91A8D}" type="sibTrans" cxnId="{6987E2DF-FCA9-4A1D-BB1F-BDB36B47DF2C}">
      <dgm:prSet/>
      <dgm:spPr/>
      <dgm:t>
        <a:bodyPr/>
        <a:lstStyle/>
        <a:p>
          <a:endParaRPr lang="es-ES"/>
        </a:p>
      </dgm:t>
    </dgm:pt>
    <dgm:pt modelId="{2F3A0275-4386-4BFD-9295-38AEADF6EF24}">
      <dgm:prSet/>
      <dgm:spPr/>
      <dgm:t>
        <a:bodyPr/>
        <a:lstStyle/>
        <a:p>
          <a:pPr rtl="0"/>
          <a:r>
            <a:rPr lang="es-ES" dirty="0"/>
            <a:t>Retroalimentación sistemática en resultados y alianza</a:t>
          </a:r>
        </a:p>
      </dgm:t>
    </dgm:pt>
    <dgm:pt modelId="{30DE2305-8D85-428B-BEA1-379B5427422A}" type="parTrans" cxnId="{D48B5337-EDB0-459E-8B2D-1CB57F2D7EAA}">
      <dgm:prSet/>
      <dgm:spPr/>
      <dgm:t>
        <a:bodyPr/>
        <a:lstStyle/>
        <a:p>
          <a:endParaRPr lang="es-ES"/>
        </a:p>
      </dgm:t>
    </dgm:pt>
    <dgm:pt modelId="{CC5F1516-6AB7-4DF9-96A8-FF2CE9F2FFE5}" type="sibTrans" cxnId="{D48B5337-EDB0-459E-8B2D-1CB57F2D7EAA}">
      <dgm:prSet/>
      <dgm:spPr/>
      <dgm:t>
        <a:bodyPr/>
        <a:lstStyle/>
        <a:p>
          <a:endParaRPr lang="es-ES"/>
        </a:p>
      </dgm:t>
    </dgm:pt>
    <dgm:pt modelId="{87F6A738-3922-4A18-BB3D-9CABAE0C316F}">
      <dgm:prSet custT="1"/>
      <dgm:spPr/>
      <dgm:t>
        <a:bodyPr/>
        <a:lstStyle/>
        <a:p>
          <a:pPr rtl="0"/>
          <a:r>
            <a:rPr lang="es-ES" sz="2400" b="1" dirty="0"/>
            <a:t>REFLEXIÓN</a:t>
          </a:r>
          <a:endParaRPr lang="es-ES" sz="2400" dirty="0"/>
        </a:p>
      </dgm:t>
    </dgm:pt>
    <dgm:pt modelId="{6269C0E4-1D43-4366-9C5D-BB3676A7EFD5}" type="parTrans" cxnId="{44B0CD6A-C523-4727-8ADC-63FD8F3D58AF}">
      <dgm:prSet/>
      <dgm:spPr/>
      <dgm:t>
        <a:bodyPr/>
        <a:lstStyle/>
        <a:p>
          <a:endParaRPr lang="es-ES"/>
        </a:p>
      </dgm:t>
    </dgm:pt>
    <dgm:pt modelId="{D7F452F0-E30C-4B38-A513-2C0D56CD61A3}" type="sibTrans" cxnId="{44B0CD6A-C523-4727-8ADC-63FD8F3D58AF}">
      <dgm:prSet/>
      <dgm:spPr/>
      <dgm:t>
        <a:bodyPr/>
        <a:lstStyle/>
        <a:p>
          <a:endParaRPr lang="es-ES"/>
        </a:p>
      </dgm:t>
    </dgm:pt>
    <dgm:pt modelId="{283D0641-E220-4FCF-A70B-85CBF7A64314}">
      <dgm:prSet/>
      <dgm:spPr/>
      <dgm:t>
        <a:bodyPr/>
        <a:lstStyle/>
        <a:p>
          <a:pPr rtl="0"/>
          <a:r>
            <a:rPr lang="es-ES" dirty="0"/>
            <a:t>En equipo (equipo de caso y trabajo en red)</a:t>
          </a:r>
        </a:p>
      </dgm:t>
    </dgm:pt>
    <dgm:pt modelId="{F85E0555-7CF7-4909-8903-0ECF217373AD}" type="parTrans" cxnId="{4DB920B0-EBB5-4B50-B06E-E66601C2AE41}">
      <dgm:prSet/>
      <dgm:spPr/>
      <dgm:t>
        <a:bodyPr/>
        <a:lstStyle/>
        <a:p>
          <a:endParaRPr lang="es-ES"/>
        </a:p>
      </dgm:t>
    </dgm:pt>
    <dgm:pt modelId="{E3261934-B7C0-4FF5-9739-F57E676A56FC}" type="sibTrans" cxnId="{4DB920B0-EBB5-4B50-B06E-E66601C2AE41}">
      <dgm:prSet/>
      <dgm:spPr/>
      <dgm:t>
        <a:bodyPr/>
        <a:lstStyle/>
        <a:p>
          <a:endParaRPr lang="es-ES"/>
        </a:p>
      </dgm:t>
    </dgm:pt>
    <dgm:pt modelId="{77B9BF0C-D2A6-4294-92F4-A271610D86D4}">
      <dgm:prSet/>
      <dgm:spPr/>
      <dgm:t>
        <a:bodyPr/>
        <a:lstStyle/>
        <a:p>
          <a:pPr rtl="0"/>
          <a:r>
            <a:rPr lang="es-ES" dirty="0"/>
            <a:t>Con la familia (¿qué desean? ¿cómo quieren proceder?)</a:t>
          </a:r>
        </a:p>
      </dgm:t>
    </dgm:pt>
    <dgm:pt modelId="{C70DE214-E345-4CD3-ACCB-2FB18AA56563}" type="parTrans" cxnId="{E7409E73-7963-4039-B62A-9161AED21251}">
      <dgm:prSet/>
      <dgm:spPr/>
      <dgm:t>
        <a:bodyPr/>
        <a:lstStyle/>
        <a:p>
          <a:endParaRPr lang="es-ES"/>
        </a:p>
      </dgm:t>
    </dgm:pt>
    <dgm:pt modelId="{31EA213F-A8F3-4939-AA40-B5E168DE56B4}" type="sibTrans" cxnId="{E7409E73-7963-4039-B62A-9161AED21251}">
      <dgm:prSet/>
      <dgm:spPr/>
      <dgm:t>
        <a:bodyPr/>
        <a:lstStyle/>
        <a:p>
          <a:endParaRPr lang="es-ES"/>
        </a:p>
      </dgm:t>
    </dgm:pt>
    <dgm:pt modelId="{CD075133-59D7-4A61-ADCC-B6B5AB64E3B0}">
      <dgm:prSet/>
      <dgm:spPr/>
      <dgm:t>
        <a:bodyPr/>
        <a:lstStyle/>
        <a:p>
          <a:pPr rtl="0"/>
          <a:r>
            <a:rPr lang="es-ES" dirty="0"/>
            <a:t>Con nosotros mismos </a:t>
          </a:r>
        </a:p>
      </dgm:t>
    </dgm:pt>
    <dgm:pt modelId="{DFC379DA-6AAB-4119-B497-7C0E30876830}" type="parTrans" cxnId="{5913071E-02DA-4E38-B8B6-EAEFF19E410C}">
      <dgm:prSet/>
      <dgm:spPr/>
      <dgm:t>
        <a:bodyPr/>
        <a:lstStyle/>
        <a:p>
          <a:endParaRPr lang="es-ES"/>
        </a:p>
      </dgm:t>
    </dgm:pt>
    <dgm:pt modelId="{82842995-4BD7-4335-8994-D773DAC9E588}" type="sibTrans" cxnId="{5913071E-02DA-4E38-B8B6-EAEFF19E410C}">
      <dgm:prSet/>
      <dgm:spPr/>
      <dgm:t>
        <a:bodyPr/>
        <a:lstStyle/>
        <a:p>
          <a:endParaRPr lang="es-ES"/>
        </a:p>
      </dgm:t>
    </dgm:pt>
    <dgm:pt modelId="{C2142E30-3A3F-4B7A-9A1B-0C28E727ACE0}" type="pres">
      <dgm:prSet presAssocID="{288CDAF6-D808-440A-AADF-0201E5D37E4B}" presName="linearFlow" presStyleCnt="0">
        <dgm:presLayoutVars>
          <dgm:dir/>
          <dgm:animLvl val="lvl"/>
          <dgm:resizeHandles val="exact"/>
        </dgm:presLayoutVars>
      </dgm:prSet>
      <dgm:spPr/>
    </dgm:pt>
    <dgm:pt modelId="{A36E9E1D-78DF-46EA-A0BF-10CD0779EBA0}" type="pres">
      <dgm:prSet presAssocID="{7FDF8578-79DC-4EBF-83FE-888CEC83CAD7}" presName="composite" presStyleCnt="0"/>
      <dgm:spPr/>
    </dgm:pt>
    <dgm:pt modelId="{91263EA3-5801-4016-9113-40383BD8232C}" type="pres">
      <dgm:prSet presAssocID="{7FDF8578-79DC-4EBF-83FE-888CEC83CAD7}" presName="parentText" presStyleLbl="alignNode1" presStyleIdx="0" presStyleCnt="2">
        <dgm:presLayoutVars>
          <dgm:chMax val="1"/>
          <dgm:bulletEnabled val="1"/>
        </dgm:presLayoutVars>
      </dgm:prSet>
      <dgm:spPr/>
    </dgm:pt>
    <dgm:pt modelId="{61B19901-74C2-47DC-9FC3-91261DCBD23C}" type="pres">
      <dgm:prSet presAssocID="{7FDF8578-79DC-4EBF-83FE-888CEC83CAD7}" presName="descendantText" presStyleLbl="alignAcc1" presStyleIdx="0" presStyleCnt="2">
        <dgm:presLayoutVars>
          <dgm:bulletEnabled val="1"/>
        </dgm:presLayoutVars>
      </dgm:prSet>
      <dgm:spPr/>
    </dgm:pt>
    <dgm:pt modelId="{9C8C9E6A-617A-4B05-BDA5-5DD934FC44EE}" type="pres">
      <dgm:prSet presAssocID="{F78624B4-D003-4C9F-96E2-03CFDE0E7528}" presName="sp" presStyleCnt="0"/>
      <dgm:spPr/>
    </dgm:pt>
    <dgm:pt modelId="{D0441F24-4322-4DFD-B1DB-F5B5D1BC8D80}" type="pres">
      <dgm:prSet presAssocID="{87F6A738-3922-4A18-BB3D-9CABAE0C316F}" presName="composite" presStyleCnt="0"/>
      <dgm:spPr/>
    </dgm:pt>
    <dgm:pt modelId="{5817C4ED-18D4-4B51-8C7A-0666282B8DF7}" type="pres">
      <dgm:prSet presAssocID="{87F6A738-3922-4A18-BB3D-9CABAE0C316F}" presName="parentText" presStyleLbl="alignNode1" presStyleIdx="1" presStyleCnt="2">
        <dgm:presLayoutVars>
          <dgm:chMax val="1"/>
          <dgm:bulletEnabled val="1"/>
        </dgm:presLayoutVars>
      </dgm:prSet>
      <dgm:spPr/>
    </dgm:pt>
    <dgm:pt modelId="{8C8B26EB-B0B1-46D0-90D3-FDB1D2051839}" type="pres">
      <dgm:prSet presAssocID="{87F6A738-3922-4A18-BB3D-9CABAE0C316F}" presName="descendantText" presStyleLbl="alignAcc1" presStyleIdx="1" presStyleCnt="2">
        <dgm:presLayoutVars>
          <dgm:bulletEnabled val="1"/>
        </dgm:presLayoutVars>
      </dgm:prSet>
      <dgm:spPr/>
    </dgm:pt>
  </dgm:ptLst>
  <dgm:cxnLst>
    <dgm:cxn modelId="{8C0F4D11-F32A-4CE9-9FB1-3CFE08FD40A6}" type="presOf" srcId="{CD075133-59D7-4A61-ADCC-B6B5AB64E3B0}" destId="{8C8B26EB-B0B1-46D0-90D3-FDB1D2051839}" srcOrd="0" destOrd="2" presId="urn:microsoft.com/office/officeart/2005/8/layout/chevron2"/>
    <dgm:cxn modelId="{5913071E-02DA-4E38-B8B6-EAEFF19E410C}" srcId="{87F6A738-3922-4A18-BB3D-9CABAE0C316F}" destId="{CD075133-59D7-4A61-ADCC-B6B5AB64E3B0}" srcOrd="2" destOrd="0" parTransId="{DFC379DA-6AAB-4119-B497-7C0E30876830}" sibTransId="{82842995-4BD7-4335-8994-D773DAC9E588}"/>
    <dgm:cxn modelId="{C88F0224-BCBB-4A63-B5EC-878295A2DCDE}" type="presOf" srcId="{87F6A738-3922-4A18-BB3D-9CABAE0C316F}" destId="{5817C4ED-18D4-4B51-8C7A-0666282B8DF7}" srcOrd="0" destOrd="0" presId="urn:microsoft.com/office/officeart/2005/8/layout/chevron2"/>
    <dgm:cxn modelId="{142E4330-54C1-4080-B79A-64CA199AEC52}" type="presOf" srcId="{7FDF8578-79DC-4EBF-83FE-888CEC83CAD7}" destId="{91263EA3-5801-4016-9113-40383BD8232C}" srcOrd="0" destOrd="0" presId="urn:microsoft.com/office/officeart/2005/8/layout/chevron2"/>
    <dgm:cxn modelId="{D48B5337-EDB0-459E-8B2D-1CB57F2D7EAA}" srcId="{7FDF8578-79DC-4EBF-83FE-888CEC83CAD7}" destId="{2F3A0275-4386-4BFD-9295-38AEADF6EF24}" srcOrd="1" destOrd="0" parTransId="{30DE2305-8D85-428B-BEA1-379B5427422A}" sibTransId="{CC5F1516-6AB7-4DF9-96A8-FF2CE9F2FFE5}"/>
    <dgm:cxn modelId="{44B0CD6A-C523-4727-8ADC-63FD8F3D58AF}" srcId="{288CDAF6-D808-440A-AADF-0201E5D37E4B}" destId="{87F6A738-3922-4A18-BB3D-9CABAE0C316F}" srcOrd="1" destOrd="0" parTransId="{6269C0E4-1D43-4366-9C5D-BB3676A7EFD5}" sibTransId="{D7F452F0-E30C-4B38-A513-2C0D56CD61A3}"/>
    <dgm:cxn modelId="{E7409E73-7963-4039-B62A-9161AED21251}" srcId="{87F6A738-3922-4A18-BB3D-9CABAE0C316F}" destId="{77B9BF0C-D2A6-4294-92F4-A271610D86D4}" srcOrd="1" destOrd="0" parTransId="{C70DE214-E345-4CD3-ACCB-2FB18AA56563}" sibTransId="{31EA213F-A8F3-4939-AA40-B5E168DE56B4}"/>
    <dgm:cxn modelId="{3CD9CF7A-F2A2-4735-8A87-5C838B8E53B8}" type="presOf" srcId="{64AB6F8E-8F9D-4A33-81CC-A504D55335EE}" destId="{61B19901-74C2-47DC-9FC3-91261DCBD23C}" srcOrd="0" destOrd="0" presId="urn:microsoft.com/office/officeart/2005/8/layout/chevron2"/>
    <dgm:cxn modelId="{E80E5BA0-05AD-4ACF-8DCB-7CCE3BB4E051}" type="presOf" srcId="{283D0641-E220-4FCF-A70B-85CBF7A64314}" destId="{8C8B26EB-B0B1-46D0-90D3-FDB1D2051839}" srcOrd="0" destOrd="0" presId="urn:microsoft.com/office/officeart/2005/8/layout/chevron2"/>
    <dgm:cxn modelId="{3829EBA0-0AD2-4690-B742-1EACC11238AD}" type="presOf" srcId="{2F3A0275-4386-4BFD-9295-38AEADF6EF24}" destId="{61B19901-74C2-47DC-9FC3-91261DCBD23C}" srcOrd="0" destOrd="1" presId="urn:microsoft.com/office/officeart/2005/8/layout/chevron2"/>
    <dgm:cxn modelId="{4DB920B0-EBB5-4B50-B06E-E66601C2AE41}" srcId="{87F6A738-3922-4A18-BB3D-9CABAE0C316F}" destId="{283D0641-E220-4FCF-A70B-85CBF7A64314}" srcOrd="0" destOrd="0" parTransId="{F85E0555-7CF7-4909-8903-0ECF217373AD}" sibTransId="{E3261934-B7C0-4FF5-9739-F57E676A56FC}"/>
    <dgm:cxn modelId="{337D99B4-860B-4341-AC74-441FB050C487}" type="presOf" srcId="{288CDAF6-D808-440A-AADF-0201E5D37E4B}" destId="{C2142E30-3A3F-4B7A-9A1B-0C28E727ACE0}" srcOrd="0" destOrd="0" presId="urn:microsoft.com/office/officeart/2005/8/layout/chevron2"/>
    <dgm:cxn modelId="{9B9A06C3-FC63-4EE5-AD19-D30B9CB44CB3}" srcId="{288CDAF6-D808-440A-AADF-0201E5D37E4B}" destId="{7FDF8578-79DC-4EBF-83FE-888CEC83CAD7}" srcOrd="0" destOrd="0" parTransId="{D8012238-6E36-451D-A9A0-931712934DDC}" sibTransId="{F78624B4-D003-4C9F-96E2-03CFDE0E7528}"/>
    <dgm:cxn modelId="{6987E2DF-FCA9-4A1D-BB1F-BDB36B47DF2C}" srcId="{7FDF8578-79DC-4EBF-83FE-888CEC83CAD7}" destId="{64AB6F8E-8F9D-4A33-81CC-A504D55335EE}" srcOrd="0" destOrd="0" parTransId="{A1806BEB-D94A-4D9A-9AF1-59AEFD60DC07}" sibTransId="{D55070BC-7337-416A-A668-511A47A91A8D}"/>
    <dgm:cxn modelId="{428E6CFF-E37C-453D-A54F-334043E4A35B}" type="presOf" srcId="{77B9BF0C-D2A6-4294-92F4-A271610D86D4}" destId="{8C8B26EB-B0B1-46D0-90D3-FDB1D2051839}" srcOrd="0" destOrd="1" presId="urn:microsoft.com/office/officeart/2005/8/layout/chevron2"/>
    <dgm:cxn modelId="{D86B801C-D377-4E54-93FD-3436857F5420}" type="presParOf" srcId="{C2142E30-3A3F-4B7A-9A1B-0C28E727ACE0}" destId="{A36E9E1D-78DF-46EA-A0BF-10CD0779EBA0}" srcOrd="0" destOrd="0" presId="urn:microsoft.com/office/officeart/2005/8/layout/chevron2"/>
    <dgm:cxn modelId="{90607B6E-6524-40B5-B63C-EA9C04756831}" type="presParOf" srcId="{A36E9E1D-78DF-46EA-A0BF-10CD0779EBA0}" destId="{91263EA3-5801-4016-9113-40383BD8232C}" srcOrd="0" destOrd="0" presId="urn:microsoft.com/office/officeart/2005/8/layout/chevron2"/>
    <dgm:cxn modelId="{61D498E3-A696-4415-8AA8-2A43ECC220EC}" type="presParOf" srcId="{A36E9E1D-78DF-46EA-A0BF-10CD0779EBA0}" destId="{61B19901-74C2-47DC-9FC3-91261DCBD23C}" srcOrd="1" destOrd="0" presId="urn:microsoft.com/office/officeart/2005/8/layout/chevron2"/>
    <dgm:cxn modelId="{8A522E34-4C83-4A67-A9A3-20DD86DE525E}" type="presParOf" srcId="{C2142E30-3A3F-4B7A-9A1B-0C28E727ACE0}" destId="{9C8C9E6A-617A-4B05-BDA5-5DD934FC44EE}" srcOrd="1" destOrd="0" presId="urn:microsoft.com/office/officeart/2005/8/layout/chevron2"/>
    <dgm:cxn modelId="{5D112FA8-E156-4271-ACDF-0CF8E37B5495}" type="presParOf" srcId="{C2142E30-3A3F-4B7A-9A1B-0C28E727ACE0}" destId="{D0441F24-4322-4DFD-B1DB-F5B5D1BC8D80}" srcOrd="2" destOrd="0" presId="urn:microsoft.com/office/officeart/2005/8/layout/chevron2"/>
    <dgm:cxn modelId="{354FC816-5731-4E73-8B4F-75DBDCE6ED0E}" type="presParOf" srcId="{D0441F24-4322-4DFD-B1DB-F5B5D1BC8D80}" destId="{5817C4ED-18D4-4B51-8C7A-0666282B8DF7}" srcOrd="0" destOrd="0" presId="urn:microsoft.com/office/officeart/2005/8/layout/chevron2"/>
    <dgm:cxn modelId="{46B34B77-33F8-49DF-B648-F94EB65B5D70}" type="presParOf" srcId="{D0441F24-4322-4DFD-B1DB-F5B5D1BC8D80}" destId="{8C8B26EB-B0B1-46D0-90D3-FDB1D205183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288CDAF6-D808-440A-AADF-0201E5D37E4B}"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ES"/>
        </a:p>
      </dgm:t>
    </dgm:pt>
    <dgm:pt modelId="{7FDF8578-79DC-4EBF-83FE-888CEC83CAD7}">
      <dgm:prSet custT="1"/>
      <dgm:spPr/>
      <dgm:t>
        <a:bodyPr/>
        <a:lstStyle/>
        <a:p>
          <a:pPr rtl="0"/>
          <a:r>
            <a:rPr lang="es-ES" sz="2600" b="1" dirty="0"/>
            <a:t>Básicos</a:t>
          </a:r>
          <a:endParaRPr lang="es-ES" sz="2600" dirty="0"/>
        </a:p>
      </dgm:t>
    </dgm:pt>
    <dgm:pt modelId="{D8012238-6E36-451D-A9A0-931712934DDC}" type="parTrans" cxnId="{9B9A06C3-FC63-4EE5-AD19-D30B9CB44CB3}">
      <dgm:prSet/>
      <dgm:spPr/>
      <dgm:t>
        <a:bodyPr/>
        <a:lstStyle/>
        <a:p>
          <a:endParaRPr lang="es-ES"/>
        </a:p>
      </dgm:t>
    </dgm:pt>
    <dgm:pt modelId="{F78624B4-D003-4C9F-96E2-03CFDE0E7528}" type="sibTrans" cxnId="{9B9A06C3-FC63-4EE5-AD19-D30B9CB44CB3}">
      <dgm:prSet/>
      <dgm:spPr/>
      <dgm:t>
        <a:bodyPr/>
        <a:lstStyle/>
        <a:p>
          <a:endParaRPr lang="es-ES"/>
        </a:p>
      </dgm:t>
    </dgm:pt>
    <dgm:pt modelId="{64AB6F8E-8F9D-4A33-81CC-A504D55335EE}">
      <dgm:prSet/>
      <dgm:spPr/>
      <dgm:t>
        <a:bodyPr/>
        <a:lstStyle/>
        <a:p>
          <a:pPr rtl="0"/>
          <a:r>
            <a:rPr lang="es-ES" dirty="0"/>
            <a:t>Genograma, ecomapa</a:t>
          </a:r>
        </a:p>
      </dgm:t>
    </dgm:pt>
    <dgm:pt modelId="{A1806BEB-D94A-4D9A-9AF1-59AEFD60DC07}" type="parTrans" cxnId="{6987E2DF-FCA9-4A1D-BB1F-BDB36B47DF2C}">
      <dgm:prSet/>
      <dgm:spPr/>
      <dgm:t>
        <a:bodyPr/>
        <a:lstStyle/>
        <a:p>
          <a:endParaRPr lang="es-ES"/>
        </a:p>
      </dgm:t>
    </dgm:pt>
    <dgm:pt modelId="{D55070BC-7337-416A-A668-511A47A91A8D}" type="sibTrans" cxnId="{6987E2DF-FCA9-4A1D-BB1F-BDB36B47DF2C}">
      <dgm:prSet/>
      <dgm:spPr/>
      <dgm:t>
        <a:bodyPr/>
        <a:lstStyle/>
        <a:p>
          <a:endParaRPr lang="es-ES"/>
        </a:p>
      </dgm:t>
    </dgm:pt>
    <dgm:pt modelId="{87F6A738-3922-4A18-BB3D-9CABAE0C316F}">
      <dgm:prSet custT="1"/>
      <dgm:spPr/>
      <dgm:t>
        <a:bodyPr/>
        <a:lstStyle/>
        <a:p>
          <a:pPr rtl="0"/>
          <a:r>
            <a:rPr lang="es-ES" sz="2400" b="1" dirty="0"/>
            <a:t>Guías para el camino</a:t>
          </a:r>
          <a:endParaRPr lang="es-ES" sz="2400" dirty="0"/>
        </a:p>
      </dgm:t>
    </dgm:pt>
    <dgm:pt modelId="{6269C0E4-1D43-4366-9C5D-BB3676A7EFD5}" type="parTrans" cxnId="{44B0CD6A-C523-4727-8ADC-63FD8F3D58AF}">
      <dgm:prSet/>
      <dgm:spPr/>
      <dgm:t>
        <a:bodyPr/>
        <a:lstStyle/>
        <a:p>
          <a:endParaRPr lang="es-ES"/>
        </a:p>
      </dgm:t>
    </dgm:pt>
    <dgm:pt modelId="{D7F452F0-E30C-4B38-A513-2C0D56CD61A3}" type="sibTrans" cxnId="{44B0CD6A-C523-4727-8ADC-63FD8F3D58AF}">
      <dgm:prSet/>
      <dgm:spPr/>
      <dgm:t>
        <a:bodyPr/>
        <a:lstStyle/>
        <a:p>
          <a:endParaRPr lang="es-ES"/>
        </a:p>
      </dgm:t>
    </dgm:pt>
    <dgm:pt modelId="{283D0641-E220-4FCF-A70B-85CBF7A64314}">
      <dgm:prSet/>
      <dgm:spPr/>
      <dgm:t>
        <a:bodyPr/>
        <a:lstStyle/>
        <a:p>
          <a:pPr rtl="0"/>
          <a:r>
            <a:rPr lang="es-ES" dirty="0"/>
            <a:t>Inventario de Prácticas Colaborativas (</a:t>
          </a:r>
          <a:r>
            <a:rPr lang="es-ES" dirty="0" err="1"/>
            <a:t>check-list</a:t>
          </a:r>
          <a:r>
            <a:rPr lang="es-ES" dirty="0"/>
            <a:t>, instrumento para la reflexión…)</a:t>
          </a:r>
        </a:p>
      </dgm:t>
    </dgm:pt>
    <dgm:pt modelId="{F85E0555-7CF7-4909-8903-0ECF217373AD}" type="parTrans" cxnId="{4DB920B0-EBB5-4B50-B06E-E66601C2AE41}">
      <dgm:prSet/>
      <dgm:spPr/>
      <dgm:t>
        <a:bodyPr/>
        <a:lstStyle/>
        <a:p>
          <a:endParaRPr lang="es-ES"/>
        </a:p>
      </dgm:t>
    </dgm:pt>
    <dgm:pt modelId="{E3261934-B7C0-4FF5-9739-F57E676A56FC}" type="sibTrans" cxnId="{4DB920B0-EBB5-4B50-B06E-E66601C2AE41}">
      <dgm:prSet/>
      <dgm:spPr/>
      <dgm:t>
        <a:bodyPr/>
        <a:lstStyle/>
        <a:p>
          <a:endParaRPr lang="es-ES"/>
        </a:p>
      </dgm:t>
    </dgm:pt>
    <dgm:pt modelId="{F0558339-24F5-43AB-97CF-B49024466B07}">
      <dgm:prSet/>
      <dgm:spPr/>
      <dgm:t>
        <a:bodyPr/>
        <a:lstStyle/>
        <a:p>
          <a:pPr rtl="0"/>
          <a:r>
            <a:rPr lang="es-ES" dirty="0"/>
            <a:t>Historia social (ojo enfoque centrado en fortalezas, y evitar coalición de desesperación)</a:t>
          </a:r>
        </a:p>
      </dgm:t>
    </dgm:pt>
    <dgm:pt modelId="{240BCEEA-93B8-441C-9F0E-0A460AFCF7F6}" type="parTrans" cxnId="{43E3C888-11B0-4999-8309-16E50F66D640}">
      <dgm:prSet/>
      <dgm:spPr/>
    </dgm:pt>
    <dgm:pt modelId="{5025DD41-1E31-4005-8D65-B42BE69A6859}" type="sibTrans" cxnId="{43E3C888-11B0-4999-8309-16E50F66D640}">
      <dgm:prSet/>
      <dgm:spPr/>
    </dgm:pt>
    <dgm:pt modelId="{2E636C5D-9E25-45A2-A7D7-B5C1A0C9E4EE}">
      <dgm:prSet/>
      <dgm:spPr/>
      <dgm:t>
        <a:bodyPr/>
        <a:lstStyle/>
        <a:p>
          <a:pPr rtl="0"/>
          <a:r>
            <a:rPr lang="es-ES" dirty="0"/>
            <a:t>Escala de Calificación de Resultados y Escala de Calificación de la Sesión (</a:t>
          </a:r>
          <a:r>
            <a:rPr lang="es-ES" dirty="0" err="1"/>
            <a:t>PCOMS</a:t>
          </a:r>
          <a:r>
            <a:rPr lang="es-ES" dirty="0"/>
            <a:t>) (Duncan, 2000)</a:t>
          </a:r>
        </a:p>
      </dgm:t>
    </dgm:pt>
    <dgm:pt modelId="{C9A24EF9-F5CF-41F1-B518-2EE2251AF6C0}" type="parTrans" cxnId="{1404B95B-F0B1-4C7C-808C-539830A2F50E}">
      <dgm:prSet/>
      <dgm:spPr/>
    </dgm:pt>
    <dgm:pt modelId="{8668B7AC-ED7A-4E52-BDE6-F4A52E2FD343}" type="sibTrans" cxnId="{1404B95B-F0B1-4C7C-808C-539830A2F50E}">
      <dgm:prSet/>
      <dgm:spPr/>
    </dgm:pt>
    <dgm:pt modelId="{6A3899D8-3F9C-4760-97C6-68D1684EA816}">
      <dgm:prSet/>
      <dgm:spPr/>
      <dgm:t>
        <a:bodyPr/>
        <a:lstStyle/>
        <a:p>
          <a:pPr rtl="0"/>
          <a:r>
            <a:rPr lang="es-ES" dirty="0"/>
            <a:t>Diagnóstico relacional-colaborativo (Cardona et al., 2018 y 2024)</a:t>
          </a:r>
        </a:p>
      </dgm:t>
    </dgm:pt>
    <dgm:pt modelId="{29893DA3-90B0-49DF-BD86-2FAD9DB947D4}" type="parTrans" cxnId="{76786C69-68CC-49BA-B8EF-1D740E0EAD42}">
      <dgm:prSet/>
      <dgm:spPr/>
    </dgm:pt>
    <dgm:pt modelId="{08716BE8-7656-4997-B2F2-E3003C9F221B}" type="sibTrans" cxnId="{76786C69-68CC-49BA-B8EF-1D740E0EAD42}">
      <dgm:prSet/>
      <dgm:spPr/>
    </dgm:pt>
    <dgm:pt modelId="{C2142E30-3A3F-4B7A-9A1B-0C28E727ACE0}" type="pres">
      <dgm:prSet presAssocID="{288CDAF6-D808-440A-AADF-0201E5D37E4B}" presName="linearFlow" presStyleCnt="0">
        <dgm:presLayoutVars>
          <dgm:dir/>
          <dgm:animLvl val="lvl"/>
          <dgm:resizeHandles val="exact"/>
        </dgm:presLayoutVars>
      </dgm:prSet>
      <dgm:spPr/>
    </dgm:pt>
    <dgm:pt modelId="{A36E9E1D-78DF-46EA-A0BF-10CD0779EBA0}" type="pres">
      <dgm:prSet presAssocID="{7FDF8578-79DC-4EBF-83FE-888CEC83CAD7}" presName="composite" presStyleCnt="0"/>
      <dgm:spPr/>
    </dgm:pt>
    <dgm:pt modelId="{91263EA3-5801-4016-9113-40383BD8232C}" type="pres">
      <dgm:prSet presAssocID="{7FDF8578-79DC-4EBF-83FE-888CEC83CAD7}" presName="parentText" presStyleLbl="alignNode1" presStyleIdx="0" presStyleCnt="2">
        <dgm:presLayoutVars>
          <dgm:chMax val="1"/>
          <dgm:bulletEnabled val="1"/>
        </dgm:presLayoutVars>
      </dgm:prSet>
      <dgm:spPr/>
    </dgm:pt>
    <dgm:pt modelId="{61B19901-74C2-47DC-9FC3-91261DCBD23C}" type="pres">
      <dgm:prSet presAssocID="{7FDF8578-79DC-4EBF-83FE-888CEC83CAD7}" presName="descendantText" presStyleLbl="alignAcc1" presStyleIdx="0" presStyleCnt="2">
        <dgm:presLayoutVars>
          <dgm:bulletEnabled val="1"/>
        </dgm:presLayoutVars>
      </dgm:prSet>
      <dgm:spPr/>
    </dgm:pt>
    <dgm:pt modelId="{9C8C9E6A-617A-4B05-BDA5-5DD934FC44EE}" type="pres">
      <dgm:prSet presAssocID="{F78624B4-D003-4C9F-96E2-03CFDE0E7528}" presName="sp" presStyleCnt="0"/>
      <dgm:spPr/>
    </dgm:pt>
    <dgm:pt modelId="{D0441F24-4322-4DFD-B1DB-F5B5D1BC8D80}" type="pres">
      <dgm:prSet presAssocID="{87F6A738-3922-4A18-BB3D-9CABAE0C316F}" presName="composite" presStyleCnt="0"/>
      <dgm:spPr/>
    </dgm:pt>
    <dgm:pt modelId="{5817C4ED-18D4-4B51-8C7A-0666282B8DF7}" type="pres">
      <dgm:prSet presAssocID="{87F6A738-3922-4A18-BB3D-9CABAE0C316F}" presName="parentText" presStyleLbl="alignNode1" presStyleIdx="1" presStyleCnt="2">
        <dgm:presLayoutVars>
          <dgm:chMax val="1"/>
          <dgm:bulletEnabled val="1"/>
        </dgm:presLayoutVars>
      </dgm:prSet>
      <dgm:spPr/>
    </dgm:pt>
    <dgm:pt modelId="{8C8B26EB-B0B1-46D0-90D3-FDB1D2051839}" type="pres">
      <dgm:prSet presAssocID="{87F6A738-3922-4A18-BB3D-9CABAE0C316F}" presName="descendantText" presStyleLbl="alignAcc1" presStyleIdx="1" presStyleCnt="2">
        <dgm:presLayoutVars>
          <dgm:bulletEnabled val="1"/>
        </dgm:presLayoutVars>
      </dgm:prSet>
      <dgm:spPr/>
    </dgm:pt>
  </dgm:ptLst>
  <dgm:cxnLst>
    <dgm:cxn modelId="{C88F0224-BCBB-4A63-B5EC-878295A2DCDE}" type="presOf" srcId="{87F6A738-3922-4A18-BB3D-9CABAE0C316F}" destId="{5817C4ED-18D4-4B51-8C7A-0666282B8DF7}" srcOrd="0" destOrd="0" presId="urn:microsoft.com/office/officeart/2005/8/layout/chevron2"/>
    <dgm:cxn modelId="{142E4330-54C1-4080-B79A-64CA199AEC52}" type="presOf" srcId="{7FDF8578-79DC-4EBF-83FE-888CEC83CAD7}" destId="{91263EA3-5801-4016-9113-40383BD8232C}" srcOrd="0" destOrd="0" presId="urn:microsoft.com/office/officeart/2005/8/layout/chevron2"/>
    <dgm:cxn modelId="{1404B95B-F0B1-4C7C-808C-539830A2F50E}" srcId="{87F6A738-3922-4A18-BB3D-9CABAE0C316F}" destId="{2E636C5D-9E25-45A2-A7D7-B5C1A0C9E4EE}" srcOrd="2" destOrd="0" parTransId="{C9A24EF9-F5CF-41F1-B518-2EE2251AF6C0}" sibTransId="{8668B7AC-ED7A-4E52-BDE6-F4A52E2FD343}"/>
    <dgm:cxn modelId="{76786C69-68CC-49BA-B8EF-1D740E0EAD42}" srcId="{87F6A738-3922-4A18-BB3D-9CABAE0C316F}" destId="{6A3899D8-3F9C-4760-97C6-68D1684EA816}" srcOrd="1" destOrd="0" parTransId="{29893DA3-90B0-49DF-BD86-2FAD9DB947D4}" sibTransId="{08716BE8-7656-4997-B2F2-E3003C9F221B}"/>
    <dgm:cxn modelId="{44B0CD6A-C523-4727-8ADC-63FD8F3D58AF}" srcId="{288CDAF6-D808-440A-AADF-0201E5D37E4B}" destId="{87F6A738-3922-4A18-BB3D-9CABAE0C316F}" srcOrd="1" destOrd="0" parTransId="{6269C0E4-1D43-4366-9C5D-BB3676A7EFD5}" sibTransId="{D7F452F0-E30C-4B38-A513-2C0D56CD61A3}"/>
    <dgm:cxn modelId="{3CD9CF7A-F2A2-4735-8A87-5C838B8E53B8}" type="presOf" srcId="{64AB6F8E-8F9D-4A33-81CC-A504D55335EE}" destId="{61B19901-74C2-47DC-9FC3-91261DCBD23C}" srcOrd="0" destOrd="0" presId="urn:microsoft.com/office/officeart/2005/8/layout/chevron2"/>
    <dgm:cxn modelId="{43E3C888-11B0-4999-8309-16E50F66D640}" srcId="{7FDF8578-79DC-4EBF-83FE-888CEC83CAD7}" destId="{F0558339-24F5-43AB-97CF-B49024466B07}" srcOrd="1" destOrd="0" parTransId="{240BCEEA-93B8-441C-9F0E-0A460AFCF7F6}" sibTransId="{5025DD41-1E31-4005-8D65-B42BE69A6859}"/>
    <dgm:cxn modelId="{E80E5BA0-05AD-4ACF-8DCB-7CCE3BB4E051}" type="presOf" srcId="{283D0641-E220-4FCF-A70B-85CBF7A64314}" destId="{8C8B26EB-B0B1-46D0-90D3-FDB1D2051839}" srcOrd="0" destOrd="0" presId="urn:microsoft.com/office/officeart/2005/8/layout/chevron2"/>
    <dgm:cxn modelId="{26AB67A1-B3AE-4BA3-A983-0252670B5EA1}" type="presOf" srcId="{6A3899D8-3F9C-4760-97C6-68D1684EA816}" destId="{8C8B26EB-B0B1-46D0-90D3-FDB1D2051839}" srcOrd="0" destOrd="1" presId="urn:microsoft.com/office/officeart/2005/8/layout/chevron2"/>
    <dgm:cxn modelId="{4DB920B0-EBB5-4B50-B06E-E66601C2AE41}" srcId="{87F6A738-3922-4A18-BB3D-9CABAE0C316F}" destId="{283D0641-E220-4FCF-A70B-85CBF7A64314}" srcOrd="0" destOrd="0" parTransId="{F85E0555-7CF7-4909-8903-0ECF217373AD}" sibTransId="{E3261934-B7C0-4FF5-9739-F57E676A56FC}"/>
    <dgm:cxn modelId="{337D99B4-860B-4341-AC74-441FB050C487}" type="presOf" srcId="{288CDAF6-D808-440A-AADF-0201E5D37E4B}" destId="{C2142E30-3A3F-4B7A-9A1B-0C28E727ACE0}" srcOrd="0" destOrd="0" presId="urn:microsoft.com/office/officeart/2005/8/layout/chevron2"/>
    <dgm:cxn modelId="{9B9A06C3-FC63-4EE5-AD19-D30B9CB44CB3}" srcId="{288CDAF6-D808-440A-AADF-0201E5D37E4B}" destId="{7FDF8578-79DC-4EBF-83FE-888CEC83CAD7}" srcOrd="0" destOrd="0" parTransId="{D8012238-6E36-451D-A9A0-931712934DDC}" sibTransId="{F78624B4-D003-4C9F-96E2-03CFDE0E7528}"/>
    <dgm:cxn modelId="{2F3802CC-7B97-45CB-9127-16BB077577C3}" type="presOf" srcId="{F0558339-24F5-43AB-97CF-B49024466B07}" destId="{61B19901-74C2-47DC-9FC3-91261DCBD23C}" srcOrd="0" destOrd="1" presId="urn:microsoft.com/office/officeart/2005/8/layout/chevron2"/>
    <dgm:cxn modelId="{FACDF1CD-8668-4CF7-B9EB-C55EFFCEC54A}" type="presOf" srcId="{2E636C5D-9E25-45A2-A7D7-B5C1A0C9E4EE}" destId="{8C8B26EB-B0B1-46D0-90D3-FDB1D2051839}" srcOrd="0" destOrd="2" presId="urn:microsoft.com/office/officeart/2005/8/layout/chevron2"/>
    <dgm:cxn modelId="{6987E2DF-FCA9-4A1D-BB1F-BDB36B47DF2C}" srcId="{7FDF8578-79DC-4EBF-83FE-888CEC83CAD7}" destId="{64AB6F8E-8F9D-4A33-81CC-A504D55335EE}" srcOrd="0" destOrd="0" parTransId="{A1806BEB-D94A-4D9A-9AF1-59AEFD60DC07}" sibTransId="{D55070BC-7337-416A-A668-511A47A91A8D}"/>
    <dgm:cxn modelId="{D86B801C-D377-4E54-93FD-3436857F5420}" type="presParOf" srcId="{C2142E30-3A3F-4B7A-9A1B-0C28E727ACE0}" destId="{A36E9E1D-78DF-46EA-A0BF-10CD0779EBA0}" srcOrd="0" destOrd="0" presId="urn:microsoft.com/office/officeart/2005/8/layout/chevron2"/>
    <dgm:cxn modelId="{90607B6E-6524-40B5-B63C-EA9C04756831}" type="presParOf" srcId="{A36E9E1D-78DF-46EA-A0BF-10CD0779EBA0}" destId="{91263EA3-5801-4016-9113-40383BD8232C}" srcOrd="0" destOrd="0" presId="urn:microsoft.com/office/officeart/2005/8/layout/chevron2"/>
    <dgm:cxn modelId="{61D498E3-A696-4415-8AA8-2A43ECC220EC}" type="presParOf" srcId="{A36E9E1D-78DF-46EA-A0BF-10CD0779EBA0}" destId="{61B19901-74C2-47DC-9FC3-91261DCBD23C}" srcOrd="1" destOrd="0" presId="urn:microsoft.com/office/officeart/2005/8/layout/chevron2"/>
    <dgm:cxn modelId="{8A522E34-4C83-4A67-A9A3-20DD86DE525E}" type="presParOf" srcId="{C2142E30-3A3F-4B7A-9A1B-0C28E727ACE0}" destId="{9C8C9E6A-617A-4B05-BDA5-5DD934FC44EE}" srcOrd="1" destOrd="0" presId="urn:microsoft.com/office/officeart/2005/8/layout/chevron2"/>
    <dgm:cxn modelId="{5D112FA8-E156-4271-ACDF-0CF8E37B5495}" type="presParOf" srcId="{C2142E30-3A3F-4B7A-9A1B-0C28E727ACE0}" destId="{D0441F24-4322-4DFD-B1DB-F5B5D1BC8D80}" srcOrd="2" destOrd="0" presId="urn:microsoft.com/office/officeart/2005/8/layout/chevron2"/>
    <dgm:cxn modelId="{354FC816-5731-4E73-8B4F-75DBDCE6ED0E}" type="presParOf" srcId="{D0441F24-4322-4DFD-B1DB-F5B5D1BC8D80}" destId="{5817C4ED-18D4-4B51-8C7A-0666282B8DF7}" srcOrd="0" destOrd="0" presId="urn:microsoft.com/office/officeart/2005/8/layout/chevron2"/>
    <dgm:cxn modelId="{46B34B77-33F8-49DF-B648-F94EB65B5D70}" type="presParOf" srcId="{D0441F24-4322-4DFD-B1DB-F5B5D1BC8D80}" destId="{8C8B26EB-B0B1-46D0-90D3-FDB1D205183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288CDAF6-D808-440A-AADF-0201E5D37E4B}"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s-ES"/>
        </a:p>
      </dgm:t>
    </dgm:pt>
    <dgm:pt modelId="{7FDF8578-79DC-4EBF-83FE-888CEC83CAD7}">
      <dgm:prSet custT="1"/>
      <dgm:spPr/>
      <dgm:t>
        <a:bodyPr/>
        <a:lstStyle/>
        <a:p>
          <a:pPr rtl="0"/>
          <a:r>
            <a:rPr lang="es-ES" sz="1800" b="0" dirty="0"/>
            <a:t>Potenciar factores comunes</a:t>
          </a:r>
        </a:p>
      </dgm:t>
    </dgm:pt>
    <dgm:pt modelId="{D8012238-6E36-451D-A9A0-931712934DDC}" type="parTrans" cxnId="{9B9A06C3-FC63-4EE5-AD19-D30B9CB44CB3}">
      <dgm:prSet/>
      <dgm:spPr/>
      <dgm:t>
        <a:bodyPr/>
        <a:lstStyle/>
        <a:p>
          <a:endParaRPr lang="es-ES"/>
        </a:p>
      </dgm:t>
    </dgm:pt>
    <dgm:pt modelId="{F78624B4-D003-4C9F-96E2-03CFDE0E7528}" type="sibTrans" cxnId="{9B9A06C3-FC63-4EE5-AD19-D30B9CB44CB3}">
      <dgm:prSet/>
      <dgm:spPr/>
      <dgm:t>
        <a:bodyPr/>
        <a:lstStyle/>
        <a:p>
          <a:endParaRPr lang="es-ES"/>
        </a:p>
      </dgm:t>
    </dgm:pt>
    <dgm:pt modelId="{283D0641-E220-4FCF-A70B-85CBF7A64314}">
      <dgm:prSet/>
      <dgm:spPr/>
      <dgm:t>
        <a:bodyPr/>
        <a:lstStyle/>
        <a:p>
          <a:pPr rtl="0"/>
          <a:r>
            <a:rPr lang="es-ES" dirty="0"/>
            <a:t>Enfoque centrado en capacidades</a:t>
          </a:r>
        </a:p>
      </dgm:t>
    </dgm:pt>
    <dgm:pt modelId="{F85E0555-7CF7-4909-8903-0ECF217373AD}" type="parTrans" cxnId="{4DB920B0-EBB5-4B50-B06E-E66601C2AE41}">
      <dgm:prSet/>
      <dgm:spPr/>
      <dgm:t>
        <a:bodyPr/>
        <a:lstStyle/>
        <a:p>
          <a:endParaRPr lang="es-ES"/>
        </a:p>
      </dgm:t>
    </dgm:pt>
    <dgm:pt modelId="{E3261934-B7C0-4FF5-9739-F57E676A56FC}" type="sibTrans" cxnId="{4DB920B0-EBB5-4B50-B06E-E66601C2AE41}">
      <dgm:prSet/>
      <dgm:spPr/>
      <dgm:t>
        <a:bodyPr/>
        <a:lstStyle/>
        <a:p>
          <a:endParaRPr lang="es-ES"/>
        </a:p>
      </dgm:t>
    </dgm:pt>
    <dgm:pt modelId="{6A3899D8-3F9C-4760-97C6-68D1684EA816}">
      <dgm:prSet/>
      <dgm:spPr/>
      <dgm:t>
        <a:bodyPr/>
        <a:lstStyle/>
        <a:p>
          <a:pPr rtl="0"/>
          <a:r>
            <a:rPr lang="es-ES" dirty="0"/>
            <a:t>Familia: verdadera protagonista</a:t>
          </a:r>
        </a:p>
      </dgm:t>
    </dgm:pt>
    <dgm:pt modelId="{29893DA3-90B0-49DF-BD86-2FAD9DB947D4}" type="parTrans" cxnId="{76786C69-68CC-49BA-B8EF-1D740E0EAD42}">
      <dgm:prSet/>
      <dgm:spPr/>
      <dgm:t>
        <a:bodyPr/>
        <a:lstStyle/>
        <a:p>
          <a:endParaRPr lang="es-ES"/>
        </a:p>
      </dgm:t>
    </dgm:pt>
    <dgm:pt modelId="{08716BE8-7656-4997-B2F2-E3003C9F221B}" type="sibTrans" cxnId="{76786C69-68CC-49BA-B8EF-1D740E0EAD42}">
      <dgm:prSet/>
      <dgm:spPr/>
      <dgm:t>
        <a:bodyPr/>
        <a:lstStyle/>
        <a:p>
          <a:endParaRPr lang="es-ES"/>
        </a:p>
      </dgm:t>
    </dgm:pt>
    <dgm:pt modelId="{3071CCAE-9835-4E3A-9CB0-1A4B72DC92D9}">
      <dgm:prSet/>
      <dgm:spPr/>
      <dgm:t>
        <a:bodyPr/>
        <a:lstStyle/>
        <a:p>
          <a:pPr rtl="0"/>
          <a:r>
            <a:rPr lang="es-ES" dirty="0"/>
            <a:t>Trabajo en equipo </a:t>
          </a:r>
        </a:p>
      </dgm:t>
    </dgm:pt>
    <dgm:pt modelId="{9FBF400A-3729-4055-99FD-CC10FC3DCB72}" type="parTrans" cxnId="{90403926-5AD0-4031-AF1D-948B2B50B289}">
      <dgm:prSet/>
      <dgm:spPr/>
      <dgm:t>
        <a:bodyPr/>
        <a:lstStyle/>
        <a:p>
          <a:endParaRPr lang="es-ES"/>
        </a:p>
      </dgm:t>
    </dgm:pt>
    <dgm:pt modelId="{F9BC5D2B-6D9D-4B65-A843-3F8AA6E7EAB9}" type="sibTrans" cxnId="{90403926-5AD0-4031-AF1D-948B2B50B289}">
      <dgm:prSet/>
      <dgm:spPr/>
      <dgm:t>
        <a:bodyPr/>
        <a:lstStyle/>
        <a:p>
          <a:endParaRPr lang="es-ES"/>
        </a:p>
      </dgm:t>
    </dgm:pt>
    <dgm:pt modelId="{7AF6667B-863E-4A0B-A2F9-6701DE0FB6F0}">
      <dgm:prSet/>
      <dgm:spPr/>
      <dgm:t>
        <a:bodyPr/>
        <a:lstStyle/>
        <a:p>
          <a:pPr rtl="0"/>
          <a:r>
            <a:rPr lang="es-ES" dirty="0"/>
            <a:t>Espacios de reflexión</a:t>
          </a:r>
        </a:p>
      </dgm:t>
    </dgm:pt>
    <dgm:pt modelId="{EB96B295-3FD6-4AA5-B081-8897A9C4D2AD}" type="parTrans" cxnId="{9A04FA84-1856-4540-B0B7-A2507B610418}">
      <dgm:prSet/>
      <dgm:spPr/>
      <dgm:t>
        <a:bodyPr/>
        <a:lstStyle/>
        <a:p>
          <a:endParaRPr lang="es-ES"/>
        </a:p>
      </dgm:t>
    </dgm:pt>
    <dgm:pt modelId="{480E5B06-8DA0-4F26-8A77-2C181971016A}" type="sibTrans" cxnId="{9A04FA84-1856-4540-B0B7-A2507B610418}">
      <dgm:prSet/>
      <dgm:spPr/>
      <dgm:t>
        <a:bodyPr/>
        <a:lstStyle/>
        <a:p>
          <a:endParaRPr lang="es-ES"/>
        </a:p>
      </dgm:t>
    </dgm:pt>
    <dgm:pt modelId="{B59E5DBE-BEE1-4F6C-AD83-534292C745F9}">
      <dgm:prSet/>
      <dgm:spPr/>
      <dgm:t>
        <a:bodyPr/>
        <a:lstStyle/>
        <a:p>
          <a:pPr rtl="0"/>
          <a:r>
            <a:rPr lang="es-ES" dirty="0"/>
            <a:t>Guías e instrumentos</a:t>
          </a:r>
        </a:p>
      </dgm:t>
    </dgm:pt>
    <dgm:pt modelId="{0967575A-86FC-4D2E-9BAD-188438D043D4}" type="parTrans" cxnId="{9F5722C7-0F3F-40BA-A67A-4D94F4385CB4}">
      <dgm:prSet/>
      <dgm:spPr/>
      <dgm:t>
        <a:bodyPr/>
        <a:lstStyle/>
        <a:p>
          <a:endParaRPr lang="es-ES"/>
        </a:p>
      </dgm:t>
    </dgm:pt>
    <dgm:pt modelId="{68A322AC-840A-4B0C-AFA0-E099541F462F}" type="sibTrans" cxnId="{9F5722C7-0F3F-40BA-A67A-4D94F4385CB4}">
      <dgm:prSet/>
      <dgm:spPr/>
      <dgm:t>
        <a:bodyPr/>
        <a:lstStyle/>
        <a:p>
          <a:endParaRPr lang="es-ES"/>
        </a:p>
      </dgm:t>
    </dgm:pt>
    <dgm:pt modelId="{F087D823-8FD7-43F4-926E-1830590CD900}" type="pres">
      <dgm:prSet presAssocID="{288CDAF6-D808-440A-AADF-0201E5D37E4B}" presName="cycle" presStyleCnt="0">
        <dgm:presLayoutVars>
          <dgm:dir/>
          <dgm:resizeHandles val="exact"/>
        </dgm:presLayoutVars>
      </dgm:prSet>
      <dgm:spPr/>
    </dgm:pt>
    <dgm:pt modelId="{502437C2-BA42-41B3-A461-297373126292}" type="pres">
      <dgm:prSet presAssocID="{7FDF8578-79DC-4EBF-83FE-888CEC83CAD7}" presName="node" presStyleLbl="node1" presStyleIdx="0" presStyleCnt="6">
        <dgm:presLayoutVars>
          <dgm:bulletEnabled val="1"/>
        </dgm:presLayoutVars>
      </dgm:prSet>
      <dgm:spPr/>
    </dgm:pt>
    <dgm:pt modelId="{6668BBF7-C9F7-4F7D-91F4-FA662C456D5B}" type="pres">
      <dgm:prSet presAssocID="{7FDF8578-79DC-4EBF-83FE-888CEC83CAD7}" presName="spNode" presStyleCnt="0"/>
      <dgm:spPr/>
    </dgm:pt>
    <dgm:pt modelId="{4584BD7F-42EE-4AA4-BBDF-446E6EEBD182}" type="pres">
      <dgm:prSet presAssocID="{F78624B4-D003-4C9F-96E2-03CFDE0E7528}" presName="sibTrans" presStyleLbl="sibTrans1D1" presStyleIdx="0" presStyleCnt="6"/>
      <dgm:spPr/>
    </dgm:pt>
    <dgm:pt modelId="{CB599DA3-0399-44CB-87AE-B4D0B9C3E6C6}" type="pres">
      <dgm:prSet presAssocID="{283D0641-E220-4FCF-A70B-85CBF7A64314}" presName="node" presStyleLbl="node1" presStyleIdx="1" presStyleCnt="6">
        <dgm:presLayoutVars>
          <dgm:bulletEnabled val="1"/>
        </dgm:presLayoutVars>
      </dgm:prSet>
      <dgm:spPr/>
    </dgm:pt>
    <dgm:pt modelId="{A29458DD-4A71-48B9-8771-6E8376046A20}" type="pres">
      <dgm:prSet presAssocID="{283D0641-E220-4FCF-A70B-85CBF7A64314}" presName="spNode" presStyleCnt="0"/>
      <dgm:spPr/>
    </dgm:pt>
    <dgm:pt modelId="{232FF3EC-F70A-4D22-BF04-ED7B4FA9DDB4}" type="pres">
      <dgm:prSet presAssocID="{E3261934-B7C0-4FF5-9739-F57E676A56FC}" presName="sibTrans" presStyleLbl="sibTrans1D1" presStyleIdx="1" presStyleCnt="6"/>
      <dgm:spPr/>
    </dgm:pt>
    <dgm:pt modelId="{B4D9EED4-E4BF-4FE6-8C44-48A07BC2021A}" type="pres">
      <dgm:prSet presAssocID="{6A3899D8-3F9C-4760-97C6-68D1684EA816}" presName="node" presStyleLbl="node1" presStyleIdx="2" presStyleCnt="6">
        <dgm:presLayoutVars>
          <dgm:bulletEnabled val="1"/>
        </dgm:presLayoutVars>
      </dgm:prSet>
      <dgm:spPr/>
    </dgm:pt>
    <dgm:pt modelId="{AD878241-D922-4FBE-AE00-DF9A2FC49E95}" type="pres">
      <dgm:prSet presAssocID="{6A3899D8-3F9C-4760-97C6-68D1684EA816}" presName="spNode" presStyleCnt="0"/>
      <dgm:spPr/>
    </dgm:pt>
    <dgm:pt modelId="{955206C3-CB24-436E-90FC-706992C40BFE}" type="pres">
      <dgm:prSet presAssocID="{08716BE8-7656-4997-B2F2-E3003C9F221B}" presName="sibTrans" presStyleLbl="sibTrans1D1" presStyleIdx="2" presStyleCnt="6"/>
      <dgm:spPr/>
    </dgm:pt>
    <dgm:pt modelId="{CADDDDE0-509F-4185-8C52-F130FBAC6240}" type="pres">
      <dgm:prSet presAssocID="{3071CCAE-9835-4E3A-9CB0-1A4B72DC92D9}" presName="node" presStyleLbl="node1" presStyleIdx="3" presStyleCnt="6">
        <dgm:presLayoutVars>
          <dgm:bulletEnabled val="1"/>
        </dgm:presLayoutVars>
      </dgm:prSet>
      <dgm:spPr/>
    </dgm:pt>
    <dgm:pt modelId="{5A046CAB-E74F-418D-AED4-9464F993600B}" type="pres">
      <dgm:prSet presAssocID="{3071CCAE-9835-4E3A-9CB0-1A4B72DC92D9}" presName="spNode" presStyleCnt="0"/>
      <dgm:spPr/>
    </dgm:pt>
    <dgm:pt modelId="{79D1A650-604F-4B4C-A7E2-58DDA361B99F}" type="pres">
      <dgm:prSet presAssocID="{F9BC5D2B-6D9D-4B65-A843-3F8AA6E7EAB9}" presName="sibTrans" presStyleLbl="sibTrans1D1" presStyleIdx="3" presStyleCnt="6"/>
      <dgm:spPr/>
    </dgm:pt>
    <dgm:pt modelId="{898C0EDD-545E-4720-A1F6-3E6624FB98F9}" type="pres">
      <dgm:prSet presAssocID="{7AF6667B-863E-4A0B-A2F9-6701DE0FB6F0}" presName="node" presStyleLbl="node1" presStyleIdx="4" presStyleCnt="6">
        <dgm:presLayoutVars>
          <dgm:bulletEnabled val="1"/>
        </dgm:presLayoutVars>
      </dgm:prSet>
      <dgm:spPr/>
    </dgm:pt>
    <dgm:pt modelId="{12308F19-AF1B-4880-9C5D-D9D1922F3706}" type="pres">
      <dgm:prSet presAssocID="{7AF6667B-863E-4A0B-A2F9-6701DE0FB6F0}" presName="spNode" presStyleCnt="0"/>
      <dgm:spPr/>
    </dgm:pt>
    <dgm:pt modelId="{DB1CDEC7-8246-4A55-9BA2-41B1546662BD}" type="pres">
      <dgm:prSet presAssocID="{480E5B06-8DA0-4F26-8A77-2C181971016A}" presName="sibTrans" presStyleLbl="sibTrans1D1" presStyleIdx="4" presStyleCnt="6"/>
      <dgm:spPr/>
    </dgm:pt>
    <dgm:pt modelId="{F4C4E1F1-D3E6-40A7-864F-687112BD741A}" type="pres">
      <dgm:prSet presAssocID="{B59E5DBE-BEE1-4F6C-AD83-534292C745F9}" presName="node" presStyleLbl="node1" presStyleIdx="5" presStyleCnt="6">
        <dgm:presLayoutVars>
          <dgm:bulletEnabled val="1"/>
        </dgm:presLayoutVars>
      </dgm:prSet>
      <dgm:spPr/>
    </dgm:pt>
    <dgm:pt modelId="{FAAC1729-67B1-447E-A0DB-B47AEA6431B2}" type="pres">
      <dgm:prSet presAssocID="{B59E5DBE-BEE1-4F6C-AD83-534292C745F9}" presName="spNode" presStyleCnt="0"/>
      <dgm:spPr/>
    </dgm:pt>
    <dgm:pt modelId="{7C1A5B73-AE3A-4393-B43B-279D8B42D65B}" type="pres">
      <dgm:prSet presAssocID="{68A322AC-840A-4B0C-AFA0-E099541F462F}" presName="sibTrans" presStyleLbl="sibTrans1D1" presStyleIdx="5" presStyleCnt="6"/>
      <dgm:spPr/>
    </dgm:pt>
  </dgm:ptLst>
  <dgm:cxnLst>
    <dgm:cxn modelId="{0A3A6109-5730-4430-9ECD-775A80EB0789}" type="presOf" srcId="{480E5B06-8DA0-4F26-8A77-2C181971016A}" destId="{DB1CDEC7-8246-4A55-9BA2-41B1546662BD}" srcOrd="0" destOrd="0" presId="urn:microsoft.com/office/officeart/2005/8/layout/cycle6"/>
    <dgm:cxn modelId="{2F0F0616-56F7-42DE-ACAC-62814CF6514A}" type="presOf" srcId="{B59E5DBE-BEE1-4F6C-AD83-534292C745F9}" destId="{F4C4E1F1-D3E6-40A7-864F-687112BD741A}" srcOrd="0" destOrd="0" presId="urn:microsoft.com/office/officeart/2005/8/layout/cycle6"/>
    <dgm:cxn modelId="{90403926-5AD0-4031-AF1D-948B2B50B289}" srcId="{288CDAF6-D808-440A-AADF-0201E5D37E4B}" destId="{3071CCAE-9835-4E3A-9CB0-1A4B72DC92D9}" srcOrd="3" destOrd="0" parTransId="{9FBF400A-3729-4055-99FD-CC10FC3DCB72}" sibTransId="{F9BC5D2B-6D9D-4B65-A843-3F8AA6E7EAB9}"/>
    <dgm:cxn modelId="{FB230728-66A8-43E8-BE65-7AF320836ABF}" type="presOf" srcId="{3071CCAE-9835-4E3A-9CB0-1A4B72DC92D9}" destId="{CADDDDE0-509F-4185-8C52-F130FBAC6240}" srcOrd="0" destOrd="0" presId="urn:microsoft.com/office/officeart/2005/8/layout/cycle6"/>
    <dgm:cxn modelId="{DA01B02D-530A-47CD-B9DA-86C5126A1F08}" type="presOf" srcId="{F9BC5D2B-6D9D-4B65-A843-3F8AA6E7EAB9}" destId="{79D1A650-604F-4B4C-A7E2-58DDA361B99F}" srcOrd="0" destOrd="0" presId="urn:microsoft.com/office/officeart/2005/8/layout/cycle6"/>
    <dgm:cxn modelId="{29B67A5C-AD4D-4C96-8F47-CD322FC81523}" type="presOf" srcId="{E3261934-B7C0-4FF5-9739-F57E676A56FC}" destId="{232FF3EC-F70A-4D22-BF04-ED7B4FA9DDB4}" srcOrd="0" destOrd="0" presId="urn:microsoft.com/office/officeart/2005/8/layout/cycle6"/>
    <dgm:cxn modelId="{76786C69-68CC-49BA-B8EF-1D740E0EAD42}" srcId="{288CDAF6-D808-440A-AADF-0201E5D37E4B}" destId="{6A3899D8-3F9C-4760-97C6-68D1684EA816}" srcOrd="2" destOrd="0" parTransId="{29893DA3-90B0-49DF-BD86-2FAD9DB947D4}" sibTransId="{08716BE8-7656-4997-B2F2-E3003C9F221B}"/>
    <dgm:cxn modelId="{9A04FA84-1856-4540-B0B7-A2507B610418}" srcId="{288CDAF6-D808-440A-AADF-0201E5D37E4B}" destId="{7AF6667B-863E-4A0B-A2F9-6701DE0FB6F0}" srcOrd="4" destOrd="0" parTransId="{EB96B295-3FD6-4AA5-B081-8897A9C4D2AD}" sibTransId="{480E5B06-8DA0-4F26-8A77-2C181971016A}"/>
    <dgm:cxn modelId="{5E65FDAD-A166-4D22-AF86-41A9C7945450}" type="presOf" srcId="{288CDAF6-D808-440A-AADF-0201E5D37E4B}" destId="{F087D823-8FD7-43F4-926E-1830590CD900}" srcOrd="0" destOrd="0" presId="urn:microsoft.com/office/officeart/2005/8/layout/cycle6"/>
    <dgm:cxn modelId="{4DB920B0-EBB5-4B50-B06E-E66601C2AE41}" srcId="{288CDAF6-D808-440A-AADF-0201E5D37E4B}" destId="{283D0641-E220-4FCF-A70B-85CBF7A64314}" srcOrd="1" destOrd="0" parTransId="{F85E0555-7CF7-4909-8903-0ECF217373AD}" sibTransId="{E3261934-B7C0-4FF5-9739-F57E676A56FC}"/>
    <dgm:cxn modelId="{5325ECBA-4BBB-490F-8D62-04C4EA08CB05}" type="presOf" srcId="{68A322AC-840A-4B0C-AFA0-E099541F462F}" destId="{7C1A5B73-AE3A-4393-B43B-279D8B42D65B}" srcOrd="0" destOrd="0" presId="urn:microsoft.com/office/officeart/2005/8/layout/cycle6"/>
    <dgm:cxn modelId="{9B9A06C3-FC63-4EE5-AD19-D30B9CB44CB3}" srcId="{288CDAF6-D808-440A-AADF-0201E5D37E4B}" destId="{7FDF8578-79DC-4EBF-83FE-888CEC83CAD7}" srcOrd="0" destOrd="0" parTransId="{D8012238-6E36-451D-A9A0-931712934DDC}" sibTransId="{F78624B4-D003-4C9F-96E2-03CFDE0E7528}"/>
    <dgm:cxn modelId="{9F5722C7-0F3F-40BA-A67A-4D94F4385CB4}" srcId="{288CDAF6-D808-440A-AADF-0201E5D37E4B}" destId="{B59E5DBE-BEE1-4F6C-AD83-534292C745F9}" srcOrd="5" destOrd="0" parTransId="{0967575A-86FC-4D2E-9BAD-188438D043D4}" sibTransId="{68A322AC-840A-4B0C-AFA0-E099541F462F}"/>
    <dgm:cxn modelId="{E0069FCC-71FA-4D80-8F45-9665470B101D}" type="presOf" srcId="{283D0641-E220-4FCF-A70B-85CBF7A64314}" destId="{CB599DA3-0399-44CB-87AE-B4D0B9C3E6C6}" srcOrd="0" destOrd="0" presId="urn:microsoft.com/office/officeart/2005/8/layout/cycle6"/>
    <dgm:cxn modelId="{565E2DD1-1A94-4093-A9F9-20FC5B41F7D0}" type="presOf" srcId="{6A3899D8-3F9C-4760-97C6-68D1684EA816}" destId="{B4D9EED4-E4BF-4FE6-8C44-48A07BC2021A}" srcOrd="0" destOrd="0" presId="urn:microsoft.com/office/officeart/2005/8/layout/cycle6"/>
    <dgm:cxn modelId="{9DD0F8D2-FDEF-4A22-B077-827744A68B69}" type="presOf" srcId="{08716BE8-7656-4997-B2F2-E3003C9F221B}" destId="{955206C3-CB24-436E-90FC-706992C40BFE}" srcOrd="0" destOrd="0" presId="urn:microsoft.com/office/officeart/2005/8/layout/cycle6"/>
    <dgm:cxn modelId="{633D71DC-8E05-48F6-9B35-1D5872F85B7A}" type="presOf" srcId="{F78624B4-D003-4C9F-96E2-03CFDE0E7528}" destId="{4584BD7F-42EE-4AA4-BBDF-446E6EEBD182}" srcOrd="0" destOrd="0" presId="urn:microsoft.com/office/officeart/2005/8/layout/cycle6"/>
    <dgm:cxn modelId="{0211F8F3-4A27-4FCB-83B3-889D541210E0}" type="presOf" srcId="{7AF6667B-863E-4A0B-A2F9-6701DE0FB6F0}" destId="{898C0EDD-545E-4720-A1F6-3E6624FB98F9}" srcOrd="0" destOrd="0" presId="urn:microsoft.com/office/officeart/2005/8/layout/cycle6"/>
    <dgm:cxn modelId="{51C03DF7-EDE5-4B9D-8D33-2F55F6D6E057}" type="presOf" srcId="{7FDF8578-79DC-4EBF-83FE-888CEC83CAD7}" destId="{502437C2-BA42-41B3-A461-297373126292}" srcOrd="0" destOrd="0" presId="urn:microsoft.com/office/officeart/2005/8/layout/cycle6"/>
    <dgm:cxn modelId="{5D95FF06-7846-4087-951B-A01DEAFE0E17}" type="presParOf" srcId="{F087D823-8FD7-43F4-926E-1830590CD900}" destId="{502437C2-BA42-41B3-A461-297373126292}" srcOrd="0" destOrd="0" presId="urn:microsoft.com/office/officeart/2005/8/layout/cycle6"/>
    <dgm:cxn modelId="{AA01229A-2127-438D-AE7C-D8D015AC3818}" type="presParOf" srcId="{F087D823-8FD7-43F4-926E-1830590CD900}" destId="{6668BBF7-C9F7-4F7D-91F4-FA662C456D5B}" srcOrd="1" destOrd="0" presId="urn:microsoft.com/office/officeart/2005/8/layout/cycle6"/>
    <dgm:cxn modelId="{FE929DF1-E523-4308-847E-C2AF186A76C0}" type="presParOf" srcId="{F087D823-8FD7-43F4-926E-1830590CD900}" destId="{4584BD7F-42EE-4AA4-BBDF-446E6EEBD182}" srcOrd="2" destOrd="0" presId="urn:microsoft.com/office/officeart/2005/8/layout/cycle6"/>
    <dgm:cxn modelId="{A22911B0-896E-4894-9858-345F171F30C1}" type="presParOf" srcId="{F087D823-8FD7-43F4-926E-1830590CD900}" destId="{CB599DA3-0399-44CB-87AE-B4D0B9C3E6C6}" srcOrd="3" destOrd="0" presId="urn:microsoft.com/office/officeart/2005/8/layout/cycle6"/>
    <dgm:cxn modelId="{183FE14B-00E7-418F-A032-89C5B673BAEC}" type="presParOf" srcId="{F087D823-8FD7-43F4-926E-1830590CD900}" destId="{A29458DD-4A71-48B9-8771-6E8376046A20}" srcOrd="4" destOrd="0" presId="urn:microsoft.com/office/officeart/2005/8/layout/cycle6"/>
    <dgm:cxn modelId="{F4B0C971-335D-4F0C-998B-035498B8FFD1}" type="presParOf" srcId="{F087D823-8FD7-43F4-926E-1830590CD900}" destId="{232FF3EC-F70A-4D22-BF04-ED7B4FA9DDB4}" srcOrd="5" destOrd="0" presId="urn:microsoft.com/office/officeart/2005/8/layout/cycle6"/>
    <dgm:cxn modelId="{E6541909-AE60-4FC8-A0C3-32DB829BBF2A}" type="presParOf" srcId="{F087D823-8FD7-43F4-926E-1830590CD900}" destId="{B4D9EED4-E4BF-4FE6-8C44-48A07BC2021A}" srcOrd="6" destOrd="0" presId="urn:microsoft.com/office/officeart/2005/8/layout/cycle6"/>
    <dgm:cxn modelId="{B567A9E3-F67F-481A-A546-0F2DAC327BE0}" type="presParOf" srcId="{F087D823-8FD7-43F4-926E-1830590CD900}" destId="{AD878241-D922-4FBE-AE00-DF9A2FC49E95}" srcOrd="7" destOrd="0" presId="urn:microsoft.com/office/officeart/2005/8/layout/cycle6"/>
    <dgm:cxn modelId="{D4E4DBFC-1B45-4E5A-BA52-3F45E6718A90}" type="presParOf" srcId="{F087D823-8FD7-43F4-926E-1830590CD900}" destId="{955206C3-CB24-436E-90FC-706992C40BFE}" srcOrd="8" destOrd="0" presId="urn:microsoft.com/office/officeart/2005/8/layout/cycle6"/>
    <dgm:cxn modelId="{B210CBFE-3DDD-4B00-9BDD-EF7F449A6079}" type="presParOf" srcId="{F087D823-8FD7-43F4-926E-1830590CD900}" destId="{CADDDDE0-509F-4185-8C52-F130FBAC6240}" srcOrd="9" destOrd="0" presId="urn:microsoft.com/office/officeart/2005/8/layout/cycle6"/>
    <dgm:cxn modelId="{184E3BA3-4007-4EE3-BE18-C2A4C30A0F93}" type="presParOf" srcId="{F087D823-8FD7-43F4-926E-1830590CD900}" destId="{5A046CAB-E74F-418D-AED4-9464F993600B}" srcOrd="10" destOrd="0" presId="urn:microsoft.com/office/officeart/2005/8/layout/cycle6"/>
    <dgm:cxn modelId="{A5A194A6-EA73-47BE-9B68-0B5EE9098C16}" type="presParOf" srcId="{F087D823-8FD7-43F4-926E-1830590CD900}" destId="{79D1A650-604F-4B4C-A7E2-58DDA361B99F}" srcOrd="11" destOrd="0" presId="urn:microsoft.com/office/officeart/2005/8/layout/cycle6"/>
    <dgm:cxn modelId="{B2150E97-BC85-4728-8D3A-5FD1EAE5C916}" type="presParOf" srcId="{F087D823-8FD7-43F4-926E-1830590CD900}" destId="{898C0EDD-545E-4720-A1F6-3E6624FB98F9}" srcOrd="12" destOrd="0" presId="urn:microsoft.com/office/officeart/2005/8/layout/cycle6"/>
    <dgm:cxn modelId="{A1FC3DF8-8E7D-4378-8623-B4C06B846CAA}" type="presParOf" srcId="{F087D823-8FD7-43F4-926E-1830590CD900}" destId="{12308F19-AF1B-4880-9C5D-D9D1922F3706}" srcOrd="13" destOrd="0" presId="urn:microsoft.com/office/officeart/2005/8/layout/cycle6"/>
    <dgm:cxn modelId="{5852A903-17FE-4BFC-93C1-EC029B5369DB}" type="presParOf" srcId="{F087D823-8FD7-43F4-926E-1830590CD900}" destId="{DB1CDEC7-8246-4A55-9BA2-41B1546662BD}" srcOrd="14" destOrd="0" presId="urn:microsoft.com/office/officeart/2005/8/layout/cycle6"/>
    <dgm:cxn modelId="{76B53DFD-C8A0-4DDC-BD54-050D48F46C29}" type="presParOf" srcId="{F087D823-8FD7-43F4-926E-1830590CD900}" destId="{F4C4E1F1-D3E6-40A7-864F-687112BD741A}" srcOrd="15" destOrd="0" presId="urn:microsoft.com/office/officeart/2005/8/layout/cycle6"/>
    <dgm:cxn modelId="{847C2FEA-3C26-4CD9-99FF-48A1679696FC}" type="presParOf" srcId="{F087D823-8FD7-43F4-926E-1830590CD900}" destId="{FAAC1729-67B1-447E-A0DB-B47AEA6431B2}" srcOrd="16" destOrd="0" presId="urn:microsoft.com/office/officeart/2005/8/layout/cycle6"/>
    <dgm:cxn modelId="{41F035A7-F0DD-41A7-88D5-9F681CDCD25F}" type="presParOf" srcId="{F087D823-8FD7-43F4-926E-1830590CD900}" destId="{7C1A5B73-AE3A-4393-B43B-279D8B42D65B}"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AB416D5B-47AB-4364-8811-0E6D21A54F1E}"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s-ES"/>
        </a:p>
      </dgm:t>
    </dgm:pt>
    <dgm:pt modelId="{329E2889-6588-40CC-8713-1F4DA28EB21A}">
      <dgm:prSet phldrT="[Texto]" custT="1"/>
      <dgm:spPr/>
      <dgm:t>
        <a:bodyPr/>
        <a:lstStyle/>
        <a:p>
          <a:r>
            <a:rPr lang="es-ES" sz="1700" b="1" dirty="0"/>
            <a:t>Referencias básicas </a:t>
          </a:r>
        </a:p>
      </dgm:t>
    </dgm:pt>
    <dgm:pt modelId="{32021538-716E-4566-AFDC-4A841DF72E2C}" type="parTrans" cxnId="{391F5F8D-07DD-4E02-9544-8A3589403991}">
      <dgm:prSet/>
      <dgm:spPr/>
      <dgm:t>
        <a:bodyPr/>
        <a:lstStyle/>
        <a:p>
          <a:endParaRPr lang="es-ES"/>
        </a:p>
      </dgm:t>
    </dgm:pt>
    <dgm:pt modelId="{25E439BD-9507-4A6D-8100-0D8BDB9271B3}" type="sibTrans" cxnId="{391F5F8D-07DD-4E02-9544-8A3589403991}">
      <dgm:prSet/>
      <dgm:spPr/>
      <dgm:t>
        <a:bodyPr/>
        <a:lstStyle/>
        <a:p>
          <a:endParaRPr lang="es-ES"/>
        </a:p>
      </dgm:t>
    </dgm:pt>
    <dgm:pt modelId="{0EA35A41-02F5-4532-AE76-31D12C16ADD3}">
      <dgm:prSet phldrT="[Texto]"/>
      <dgm:spPr/>
      <dgm:t>
        <a:bodyPr/>
        <a:lstStyle/>
        <a:p>
          <a:r>
            <a:rPr lang="es-ES" dirty="0"/>
            <a:t>Casado, T., Riera, J. y Cardona, J. (2020). </a:t>
          </a:r>
          <a:r>
            <a:rPr lang="en-US" dirty="0"/>
            <a:t>Social Work with Families in Special Distress: Collaborative Practices. </a:t>
          </a:r>
          <a:r>
            <a:rPr lang="es-ES" i="1" dirty="0"/>
            <a:t>Social </a:t>
          </a:r>
          <a:r>
            <a:rPr lang="es-ES" i="1" dirty="0" err="1"/>
            <a:t>Sciences</a:t>
          </a:r>
          <a:r>
            <a:rPr lang="es-ES" dirty="0"/>
            <a:t>, 9, número 7, 1-19. </a:t>
          </a:r>
          <a:r>
            <a:rPr lang="es-ES" dirty="0">
              <a:hlinkClick xmlns:r="http://schemas.openxmlformats.org/officeDocument/2006/relationships" r:id="rId1"/>
            </a:rPr>
            <a:t>https://</a:t>
          </a:r>
          <a:r>
            <a:rPr lang="es-ES" dirty="0" err="1">
              <a:hlinkClick xmlns:r="http://schemas.openxmlformats.org/officeDocument/2006/relationships" r:id="rId1"/>
            </a:rPr>
            <a:t>doi.org</a:t>
          </a:r>
          <a:r>
            <a:rPr lang="es-ES" dirty="0">
              <a:hlinkClick xmlns:r="http://schemas.openxmlformats.org/officeDocument/2006/relationships" r:id="rId1"/>
            </a:rPr>
            <a:t>/10.3390/</a:t>
          </a:r>
          <a:r>
            <a:rPr lang="es-ES" dirty="0" err="1">
              <a:hlinkClick xmlns:r="http://schemas.openxmlformats.org/officeDocument/2006/relationships" r:id="rId1"/>
            </a:rPr>
            <a:t>socsci9070121</a:t>
          </a:r>
          <a:endParaRPr lang="es-ES" dirty="0"/>
        </a:p>
      </dgm:t>
    </dgm:pt>
    <dgm:pt modelId="{9439644E-4697-4A68-AD9B-1AFB315E4FBB}" type="parTrans" cxnId="{170F5C17-EB34-45BB-A920-ADCC687F301E}">
      <dgm:prSet/>
      <dgm:spPr/>
      <dgm:t>
        <a:bodyPr/>
        <a:lstStyle/>
        <a:p>
          <a:endParaRPr lang="es-ES"/>
        </a:p>
      </dgm:t>
    </dgm:pt>
    <dgm:pt modelId="{BB77D8A4-3145-4FCE-9984-9805B56B4728}" type="sibTrans" cxnId="{170F5C17-EB34-45BB-A920-ADCC687F301E}">
      <dgm:prSet/>
      <dgm:spPr/>
      <dgm:t>
        <a:bodyPr/>
        <a:lstStyle/>
        <a:p>
          <a:endParaRPr lang="es-ES"/>
        </a:p>
      </dgm:t>
    </dgm:pt>
    <dgm:pt modelId="{0473626A-ED05-429D-8DC6-B30973CBAFE4}">
      <dgm:prSet/>
      <dgm:spPr/>
      <dgm:t>
        <a:bodyPr/>
        <a:lstStyle/>
        <a:p>
          <a:r>
            <a:rPr lang="en-US" dirty="0"/>
            <a:t>Lipchik, E. (2004). </a:t>
          </a:r>
          <a:r>
            <a:rPr lang="es-ES" i="1" dirty="0"/>
            <a:t>Terapia centrada en la solución. Más allá de la técnica</a:t>
          </a:r>
          <a:r>
            <a:rPr lang="es-ES" dirty="0"/>
            <a:t>. </a:t>
          </a:r>
          <a:r>
            <a:rPr lang="en-US" dirty="0"/>
            <a:t>Buenos Aires: </a:t>
          </a:r>
          <a:r>
            <a:rPr lang="en-US" dirty="0" err="1"/>
            <a:t>Amorrortu</a:t>
          </a:r>
          <a:r>
            <a:rPr lang="en-US" dirty="0"/>
            <a:t>.</a:t>
          </a:r>
          <a:endParaRPr lang="es-ES" dirty="0"/>
        </a:p>
      </dgm:t>
    </dgm:pt>
    <dgm:pt modelId="{B3C387B8-EDFD-467C-B544-4D3F2617CDAC}" type="parTrans" cxnId="{B0E1AD7B-2247-4D26-B507-F80F4142A669}">
      <dgm:prSet/>
      <dgm:spPr/>
      <dgm:t>
        <a:bodyPr/>
        <a:lstStyle/>
        <a:p>
          <a:endParaRPr lang="es-ES"/>
        </a:p>
      </dgm:t>
    </dgm:pt>
    <dgm:pt modelId="{B4649C83-FCDF-4E20-B0BF-538533AE2D95}" type="sibTrans" cxnId="{B0E1AD7B-2247-4D26-B507-F80F4142A669}">
      <dgm:prSet/>
      <dgm:spPr/>
      <dgm:t>
        <a:bodyPr/>
        <a:lstStyle/>
        <a:p>
          <a:endParaRPr lang="es-ES"/>
        </a:p>
      </dgm:t>
    </dgm:pt>
    <dgm:pt modelId="{4B319E77-BA4F-49D8-8C1B-189B0CE157D5}">
      <dgm:prSet/>
      <dgm:spPr/>
      <dgm:t>
        <a:bodyPr/>
        <a:lstStyle/>
        <a:p>
          <a:r>
            <a:rPr lang="en-US" dirty="0"/>
            <a:t>Madsen, W. C. (2007). </a:t>
          </a:r>
          <a:r>
            <a:rPr lang="en-US" i="1" dirty="0"/>
            <a:t>Collaborative therapy with multi-stressed families.</a:t>
          </a:r>
          <a:r>
            <a:rPr lang="en-US" dirty="0"/>
            <a:t> </a:t>
          </a:r>
          <a:r>
            <a:rPr lang="es-ES" dirty="0"/>
            <a:t>New York: </a:t>
          </a:r>
          <a:r>
            <a:rPr lang="es-ES" dirty="0" err="1"/>
            <a:t>The</a:t>
          </a:r>
          <a:r>
            <a:rPr lang="es-ES" dirty="0"/>
            <a:t> Guilford </a:t>
          </a:r>
          <a:r>
            <a:rPr lang="es-ES" dirty="0" err="1"/>
            <a:t>Press</a:t>
          </a:r>
          <a:r>
            <a:rPr lang="es-ES" dirty="0"/>
            <a:t>.</a:t>
          </a:r>
        </a:p>
      </dgm:t>
    </dgm:pt>
    <dgm:pt modelId="{6CEF8113-D0EF-4E5C-A2A2-CEEF173AB9B9}" type="parTrans" cxnId="{778F23DE-1084-4833-91BF-515CF0833AAD}">
      <dgm:prSet/>
      <dgm:spPr/>
      <dgm:t>
        <a:bodyPr/>
        <a:lstStyle/>
        <a:p>
          <a:endParaRPr lang="es-ES"/>
        </a:p>
      </dgm:t>
    </dgm:pt>
    <dgm:pt modelId="{E0E55F20-4EEC-4C90-892D-C16123C85105}" type="sibTrans" cxnId="{778F23DE-1084-4833-91BF-515CF0833AAD}">
      <dgm:prSet/>
      <dgm:spPr/>
      <dgm:t>
        <a:bodyPr/>
        <a:lstStyle/>
        <a:p>
          <a:endParaRPr lang="es-ES"/>
        </a:p>
      </dgm:t>
    </dgm:pt>
    <dgm:pt modelId="{864BDEDD-D771-4A99-8F0E-D826B39F2D13}">
      <dgm:prSet/>
      <dgm:spPr/>
      <dgm:t>
        <a:bodyPr/>
        <a:lstStyle/>
        <a:p>
          <a:r>
            <a:rPr lang="es-ES" dirty="0" err="1"/>
            <a:t>Imber</a:t>
          </a:r>
          <a:r>
            <a:rPr lang="es-ES" dirty="0"/>
            <a:t>-Black, E. (2000). </a:t>
          </a:r>
          <a:r>
            <a:rPr lang="es-ES" i="1" dirty="0"/>
            <a:t>Familias y sistemas amplios</a:t>
          </a:r>
          <a:r>
            <a:rPr lang="es-ES" dirty="0"/>
            <a:t>. </a:t>
          </a:r>
          <a:r>
            <a:rPr lang="en-US" dirty="0" err="1"/>
            <a:t>Amorrortu</a:t>
          </a:r>
          <a:r>
            <a:rPr lang="en-US" dirty="0"/>
            <a:t>.</a:t>
          </a:r>
          <a:endParaRPr lang="es-ES" dirty="0"/>
        </a:p>
      </dgm:t>
    </dgm:pt>
    <dgm:pt modelId="{2FE5E0C1-82FE-42CD-9C49-741D4003CC49}" type="parTrans" cxnId="{5F19BCD8-9B76-4424-8B63-A7C6DE58841B}">
      <dgm:prSet/>
      <dgm:spPr/>
      <dgm:t>
        <a:bodyPr/>
        <a:lstStyle/>
        <a:p>
          <a:endParaRPr lang="es-ES"/>
        </a:p>
      </dgm:t>
    </dgm:pt>
    <dgm:pt modelId="{CEE57F31-234C-4E3E-8BD8-2D2125D76B3D}" type="sibTrans" cxnId="{5F19BCD8-9B76-4424-8B63-A7C6DE58841B}">
      <dgm:prSet/>
      <dgm:spPr/>
      <dgm:t>
        <a:bodyPr/>
        <a:lstStyle/>
        <a:p>
          <a:endParaRPr lang="es-ES"/>
        </a:p>
      </dgm:t>
    </dgm:pt>
    <dgm:pt modelId="{9924BC12-BA95-4A80-BA0B-6DD9326AECF5}">
      <dgm:prSet/>
      <dgm:spPr/>
      <dgm:t>
        <a:bodyPr/>
        <a:lstStyle/>
        <a:p>
          <a:r>
            <a:rPr lang="en-US" dirty="0"/>
            <a:t>Madsen, W.C. (2009). Collaborative helping: A practice framework for family-centered services. Family Process, 48(1), 103-116. </a:t>
          </a:r>
          <a:r>
            <a:rPr lang="en-US" dirty="0">
              <a:hlinkClick xmlns:r="http://schemas.openxmlformats.org/officeDocument/2006/relationships" r:id="rId2"/>
            </a:rPr>
            <a:t>https://</a:t>
          </a:r>
          <a:r>
            <a:rPr lang="en-US" dirty="0" err="1">
              <a:hlinkClick xmlns:r="http://schemas.openxmlformats.org/officeDocument/2006/relationships" r:id="rId2"/>
            </a:rPr>
            <a:t>doi.org</a:t>
          </a:r>
          <a:r>
            <a:rPr lang="en-US" dirty="0">
              <a:hlinkClick xmlns:r="http://schemas.openxmlformats.org/officeDocument/2006/relationships" r:id="rId2"/>
            </a:rPr>
            <a:t>/10.1111/</a:t>
          </a:r>
          <a:r>
            <a:rPr lang="en-US" dirty="0" err="1">
              <a:hlinkClick xmlns:r="http://schemas.openxmlformats.org/officeDocument/2006/relationships" r:id="rId2"/>
            </a:rPr>
            <a:t>j.1545-5300.2009.01270.x</a:t>
          </a:r>
          <a:r>
            <a:rPr lang="en-US" dirty="0"/>
            <a:t> </a:t>
          </a:r>
          <a:endParaRPr lang="es-ES" dirty="0"/>
        </a:p>
      </dgm:t>
    </dgm:pt>
    <dgm:pt modelId="{CCFB0884-BBA2-4390-8C8A-016B0EF717BD}" type="parTrans" cxnId="{3AB1DF30-0046-4AAC-B0F9-0E62EBF2E369}">
      <dgm:prSet/>
      <dgm:spPr/>
      <dgm:t>
        <a:bodyPr/>
        <a:lstStyle/>
        <a:p>
          <a:endParaRPr lang="es-ES"/>
        </a:p>
      </dgm:t>
    </dgm:pt>
    <dgm:pt modelId="{B71DB110-86BD-4EEF-9C81-120C671B3477}" type="sibTrans" cxnId="{3AB1DF30-0046-4AAC-B0F9-0E62EBF2E369}">
      <dgm:prSet/>
      <dgm:spPr/>
      <dgm:t>
        <a:bodyPr/>
        <a:lstStyle/>
        <a:p>
          <a:endParaRPr lang="es-ES"/>
        </a:p>
      </dgm:t>
    </dgm:pt>
    <dgm:pt modelId="{64F62EC1-A4F3-4919-ADC6-65A149229A78}">
      <dgm:prSet/>
      <dgm:spPr/>
      <dgm:t>
        <a:bodyPr/>
        <a:lstStyle/>
        <a:p>
          <a:r>
            <a:rPr lang="en-US"/>
            <a:t>Madsen, W.C. (2011). Collaborative helping maps: a tool to guide thinking and action in family-centered services. Family Process, 50(4), 529-543. </a:t>
          </a:r>
          <a:r>
            <a:rPr lang="en-US">
              <a:hlinkClick xmlns:r="http://schemas.openxmlformats.org/officeDocument/2006/relationships" r:id="rId3"/>
            </a:rPr>
            <a:t>https://doi.org/10.1111/j.1545-5300.2011.01369.x</a:t>
          </a:r>
          <a:r>
            <a:rPr lang="en-US"/>
            <a:t> </a:t>
          </a:r>
          <a:endParaRPr lang="es-ES" dirty="0"/>
        </a:p>
      </dgm:t>
    </dgm:pt>
    <dgm:pt modelId="{0DBFF339-A7A0-4BE0-9420-6384E88B5998}" type="parTrans" cxnId="{BC200BD4-27A3-4E4B-BCF6-443AA34D48BF}">
      <dgm:prSet/>
      <dgm:spPr/>
      <dgm:t>
        <a:bodyPr/>
        <a:lstStyle/>
        <a:p>
          <a:endParaRPr lang="es-ES"/>
        </a:p>
      </dgm:t>
    </dgm:pt>
    <dgm:pt modelId="{3926D0AB-06C8-4684-911D-6EB09CE0D709}" type="sibTrans" cxnId="{BC200BD4-27A3-4E4B-BCF6-443AA34D48BF}">
      <dgm:prSet/>
      <dgm:spPr/>
      <dgm:t>
        <a:bodyPr/>
        <a:lstStyle/>
        <a:p>
          <a:endParaRPr lang="es-ES"/>
        </a:p>
      </dgm:t>
    </dgm:pt>
    <dgm:pt modelId="{43AD8C14-D602-489F-ABDD-D8B33C9E3078}">
      <dgm:prSet/>
      <dgm:spPr/>
      <dgm:t>
        <a:bodyPr/>
        <a:lstStyle/>
        <a:p>
          <a:r>
            <a:rPr lang="en-US" dirty="0"/>
            <a:t>Madsen, W.C. (2014). Taking it to the streets: family therapy and family-centered services. </a:t>
          </a:r>
          <a:r>
            <a:rPr lang="es-ES" dirty="0" err="1"/>
            <a:t>Family</a:t>
          </a:r>
          <a:r>
            <a:rPr lang="es-ES" dirty="0"/>
            <a:t> </a:t>
          </a:r>
          <a:r>
            <a:rPr lang="es-ES" dirty="0" err="1"/>
            <a:t>Process</a:t>
          </a:r>
          <a:r>
            <a:rPr lang="es-ES" dirty="0"/>
            <a:t>, 53(3), 380-400. </a:t>
          </a:r>
          <a:r>
            <a:rPr lang="es-ES" dirty="0">
              <a:hlinkClick xmlns:r="http://schemas.openxmlformats.org/officeDocument/2006/relationships" r:id="rId4"/>
            </a:rPr>
            <a:t>https://</a:t>
          </a:r>
          <a:r>
            <a:rPr lang="es-ES" dirty="0" err="1">
              <a:hlinkClick xmlns:r="http://schemas.openxmlformats.org/officeDocument/2006/relationships" r:id="rId4"/>
            </a:rPr>
            <a:t>doi.org</a:t>
          </a:r>
          <a:r>
            <a:rPr lang="es-ES" dirty="0">
              <a:hlinkClick xmlns:r="http://schemas.openxmlformats.org/officeDocument/2006/relationships" r:id="rId4"/>
            </a:rPr>
            <a:t>/10.1111/</a:t>
          </a:r>
          <a:r>
            <a:rPr lang="es-ES" dirty="0" err="1">
              <a:hlinkClick xmlns:r="http://schemas.openxmlformats.org/officeDocument/2006/relationships" r:id="rId4"/>
            </a:rPr>
            <a:t>famp.12089</a:t>
          </a:r>
          <a:r>
            <a:rPr lang="es-ES" dirty="0"/>
            <a:t> </a:t>
          </a:r>
        </a:p>
      </dgm:t>
    </dgm:pt>
    <dgm:pt modelId="{DABAA2D7-CFCF-4CF4-AA4E-0009DDD8E272}" type="parTrans" cxnId="{1BDCBFA0-1C72-41E3-95BB-2D22E9861FBD}">
      <dgm:prSet/>
      <dgm:spPr/>
      <dgm:t>
        <a:bodyPr/>
        <a:lstStyle/>
        <a:p>
          <a:endParaRPr lang="es-ES"/>
        </a:p>
      </dgm:t>
    </dgm:pt>
    <dgm:pt modelId="{D385FCA2-4CC6-4CB7-A9AB-D7C034BF4393}" type="sibTrans" cxnId="{1BDCBFA0-1C72-41E3-95BB-2D22E9861FBD}">
      <dgm:prSet/>
      <dgm:spPr/>
      <dgm:t>
        <a:bodyPr/>
        <a:lstStyle/>
        <a:p>
          <a:endParaRPr lang="es-ES"/>
        </a:p>
      </dgm:t>
    </dgm:pt>
    <dgm:pt modelId="{46359E76-0869-4E55-B1EB-D4F215301D94}">
      <dgm:prSet phldrT="[Texto]"/>
      <dgm:spPr/>
      <dgm:t>
        <a:bodyPr/>
        <a:lstStyle/>
        <a:p>
          <a:r>
            <a:rPr lang="es-ES" dirty="0"/>
            <a:t>Duncan, </a:t>
          </a:r>
          <a:r>
            <a:rPr lang="es-ES" dirty="0" err="1"/>
            <a:t>B.L</a:t>
          </a:r>
          <a:r>
            <a:rPr lang="es-ES" dirty="0"/>
            <a:t>., y </a:t>
          </a:r>
          <a:r>
            <a:rPr lang="es-ES" dirty="0" err="1"/>
            <a:t>Sparks</a:t>
          </a:r>
          <a:r>
            <a:rPr lang="es-ES" dirty="0"/>
            <a:t>, J. (2018). </a:t>
          </a:r>
          <a:r>
            <a:rPr lang="en-US" dirty="0"/>
            <a:t>The Partners for Change Outcome Management System: A both/and system for collaborative practice. </a:t>
          </a:r>
          <a:r>
            <a:rPr lang="en-US" i="1" dirty="0"/>
            <a:t>Family Process, 57</a:t>
          </a:r>
          <a:r>
            <a:rPr lang="en-US" dirty="0"/>
            <a:t>(3), 800-816. </a:t>
          </a:r>
          <a:r>
            <a:rPr lang="en-US" dirty="0">
              <a:hlinkClick xmlns:r="http://schemas.openxmlformats.org/officeDocument/2006/relationships" r:id="rId5"/>
            </a:rPr>
            <a:t>https://</a:t>
          </a:r>
          <a:r>
            <a:rPr lang="en-US" dirty="0" err="1">
              <a:hlinkClick xmlns:r="http://schemas.openxmlformats.org/officeDocument/2006/relationships" r:id="rId5"/>
            </a:rPr>
            <a:t>doi.org</a:t>
          </a:r>
          <a:r>
            <a:rPr lang="en-US" dirty="0">
              <a:hlinkClick xmlns:r="http://schemas.openxmlformats.org/officeDocument/2006/relationships" r:id="rId5"/>
            </a:rPr>
            <a:t>/10.1111/</a:t>
          </a:r>
          <a:r>
            <a:rPr lang="en-US" dirty="0" err="1">
              <a:hlinkClick xmlns:r="http://schemas.openxmlformats.org/officeDocument/2006/relationships" r:id="rId5"/>
            </a:rPr>
            <a:t>famp.12345</a:t>
          </a:r>
          <a:r>
            <a:rPr lang="en-US" dirty="0"/>
            <a:t> </a:t>
          </a:r>
          <a:endParaRPr lang="es-ES" dirty="0"/>
        </a:p>
      </dgm:t>
    </dgm:pt>
    <dgm:pt modelId="{CE7727AE-C95C-4761-AC86-3E6FA4EE8403}" type="parTrans" cxnId="{D70FB24B-F37E-4869-B222-8F456D80527B}">
      <dgm:prSet/>
      <dgm:spPr/>
      <dgm:t>
        <a:bodyPr/>
        <a:lstStyle/>
        <a:p>
          <a:endParaRPr lang="es-ES"/>
        </a:p>
      </dgm:t>
    </dgm:pt>
    <dgm:pt modelId="{080EA7E2-5217-46BF-898B-41831D132D58}" type="sibTrans" cxnId="{D70FB24B-F37E-4869-B222-8F456D80527B}">
      <dgm:prSet/>
      <dgm:spPr/>
      <dgm:t>
        <a:bodyPr/>
        <a:lstStyle/>
        <a:p>
          <a:endParaRPr lang="es-ES"/>
        </a:p>
      </dgm:t>
    </dgm:pt>
    <dgm:pt modelId="{6FB0CDE5-B122-4BE6-81BB-DE0B6DA44792}">
      <dgm:prSet phldrT="[Texto]"/>
      <dgm:spPr/>
      <dgm:t>
        <a:bodyPr/>
        <a:lstStyle/>
        <a:p>
          <a:r>
            <a:rPr lang="es-ES" b="0" i="0" dirty="0"/>
            <a:t>Casado, T., y Cardona, J. (2020). Inventario para el desarrollo de prácticas colaborativas en Trabajo Social con Familias en situación de especial dificultad. Análisis factorial exploratorio. </a:t>
          </a:r>
          <a:r>
            <a:rPr lang="es-ES" b="0" i="1" dirty="0"/>
            <a:t>Alternativas. Cuadernos de trabajo social</a:t>
          </a:r>
          <a:r>
            <a:rPr lang="es-ES" b="0" i="0" dirty="0"/>
            <a:t>, 27: 91-115. https://</a:t>
          </a:r>
          <a:r>
            <a:rPr lang="es-ES" b="0" i="0" dirty="0" err="1"/>
            <a:t>doi.org</a:t>
          </a:r>
          <a:r>
            <a:rPr lang="es-ES" b="0" i="0" dirty="0"/>
            <a:t>/10.14198/</a:t>
          </a:r>
          <a:r>
            <a:rPr lang="es-ES" b="0" i="0" dirty="0" err="1"/>
            <a:t>ALTERN2020.27.05</a:t>
          </a:r>
          <a:endParaRPr lang="es-ES" dirty="0"/>
        </a:p>
      </dgm:t>
    </dgm:pt>
    <dgm:pt modelId="{470B5221-59E8-4B56-A3D4-C0754C8F3F6A}" type="parTrans" cxnId="{0AC687C3-4165-4411-BA74-AD5765E5EF8B}">
      <dgm:prSet/>
      <dgm:spPr/>
      <dgm:t>
        <a:bodyPr/>
        <a:lstStyle/>
        <a:p>
          <a:endParaRPr lang="es-ES"/>
        </a:p>
      </dgm:t>
    </dgm:pt>
    <dgm:pt modelId="{7FC5B85C-AA61-45D6-8C24-6090EC4FE0D3}" type="sibTrans" cxnId="{0AC687C3-4165-4411-BA74-AD5765E5EF8B}">
      <dgm:prSet/>
      <dgm:spPr/>
      <dgm:t>
        <a:bodyPr/>
        <a:lstStyle/>
        <a:p>
          <a:endParaRPr lang="es-ES"/>
        </a:p>
      </dgm:t>
    </dgm:pt>
    <dgm:pt modelId="{B84279A3-D717-435C-A32F-59F61DE90039}" type="pres">
      <dgm:prSet presAssocID="{AB416D5B-47AB-4364-8811-0E6D21A54F1E}" presName="linear" presStyleCnt="0">
        <dgm:presLayoutVars>
          <dgm:dir/>
          <dgm:animLvl val="lvl"/>
          <dgm:resizeHandles val="exact"/>
        </dgm:presLayoutVars>
      </dgm:prSet>
      <dgm:spPr/>
    </dgm:pt>
    <dgm:pt modelId="{1F9BB5E5-721B-4C4F-BDE1-D06D448EF20B}" type="pres">
      <dgm:prSet presAssocID="{329E2889-6588-40CC-8713-1F4DA28EB21A}" presName="parentLin" presStyleCnt="0"/>
      <dgm:spPr/>
    </dgm:pt>
    <dgm:pt modelId="{9641672E-392A-4C7D-9F0E-24D2EA510BAC}" type="pres">
      <dgm:prSet presAssocID="{329E2889-6588-40CC-8713-1F4DA28EB21A}" presName="parentLeftMargin" presStyleLbl="node1" presStyleIdx="0" presStyleCnt="1"/>
      <dgm:spPr/>
    </dgm:pt>
    <dgm:pt modelId="{85325395-0F33-4DD0-9D3E-4D40FD30085C}" type="pres">
      <dgm:prSet presAssocID="{329E2889-6588-40CC-8713-1F4DA28EB21A}" presName="parentText" presStyleLbl="node1" presStyleIdx="0" presStyleCnt="1">
        <dgm:presLayoutVars>
          <dgm:chMax val="0"/>
          <dgm:bulletEnabled val="1"/>
        </dgm:presLayoutVars>
      </dgm:prSet>
      <dgm:spPr/>
    </dgm:pt>
    <dgm:pt modelId="{7B3BBB35-4C55-4FA7-93B0-6906F804BC8D}" type="pres">
      <dgm:prSet presAssocID="{329E2889-6588-40CC-8713-1F4DA28EB21A}" presName="negativeSpace" presStyleCnt="0"/>
      <dgm:spPr/>
    </dgm:pt>
    <dgm:pt modelId="{D049F103-DC48-44F4-A1ED-E5638D37B254}" type="pres">
      <dgm:prSet presAssocID="{329E2889-6588-40CC-8713-1F4DA28EB21A}" presName="childText" presStyleLbl="conFgAcc1" presStyleIdx="0" presStyleCnt="1">
        <dgm:presLayoutVars>
          <dgm:bulletEnabled val="1"/>
        </dgm:presLayoutVars>
      </dgm:prSet>
      <dgm:spPr/>
    </dgm:pt>
  </dgm:ptLst>
  <dgm:cxnLst>
    <dgm:cxn modelId="{9894CC01-4763-45C9-93CC-78B104DC5BC0}" type="presOf" srcId="{9924BC12-BA95-4A80-BA0B-6DD9326AECF5}" destId="{D049F103-DC48-44F4-A1ED-E5638D37B254}" srcOrd="0" destOrd="6" presId="urn:microsoft.com/office/officeart/2005/8/layout/list1"/>
    <dgm:cxn modelId="{4291D50D-EF7A-4D23-B2CE-213E868EA07D}" type="presOf" srcId="{43AD8C14-D602-489F-ABDD-D8B33C9E3078}" destId="{D049F103-DC48-44F4-A1ED-E5638D37B254}" srcOrd="0" destOrd="8" presId="urn:microsoft.com/office/officeart/2005/8/layout/list1"/>
    <dgm:cxn modelId="{082C2511-FC60-45F2-B821-FE21E46DD23D}" type="presOf" srcId="{329E2889-6588-40CC-8713-1F4DA28EB21A}" destId="{9641672E-392A-4C7D-9F0E-24D2EA510BAC}" srcOrd="0" destOrd="0" presId="urn:microsoft.com/office/officeart/2005/8/layout/list1"/>
    <dgm:cxn modelId="{BA3FED14-B3AC-4BF8-80C6-D313117C8B5F}" type="presOf" srcId="{329E2889-6588-40CC-8713-1F4DA28EB21A}" destId="{85325395-0F33-4DD0-9D3E-4D40FD30085C}" srcOrd="1" destOrd="0" presId="urn:microsoft.com/office/officeart/2005/8/layout/list1"/>
    <dgm:cxn modelId="{170F5C17-EB34-45BB-A920-ADCC687F301E}" srcId="{329E2889-6588-40CC-8713-1F4DA28EB21A}" destId="{0EA35A41-02F5-4532-AE76-31D12C16ADD3}" srcOrd="0" destOrd="0" parTransId="{9439644E-4697-4A68-AD9B-1AFB315E4FBB}" sibTransId="{BB77D8A4-3145-4FCE-9984-9805B56B4728}"/>
    <dgm:cxn modelId="{3AB1DF30-0046-4AAC-B0F9-0E62EBF2E369}" srcId="{329E2889-6588-40CC-8713-1F4DA28EB21A}" destId="{9924BC12-BA95-4A80-BA0B-6DD9326AECF5}" srcOrd="6" destOrd="0" parTransId="{CCFB0884-BBA2-4390-8C8A-016B0EF717BD}" sibTransId="{B71DB110-86BD-4EEF-9C81-120C671B3477}"/>
    <dgm:cxn modelId="{6A299E62-FE0D-45FB-A504-5BE01FCA86D1}" type="presOf" srcId="{6FB0CDE5-B122-4BE6-81BB-DE0B6DA44792}" destId="{D049F103-DC48-44F4-A1ED-E5638D37B254}" srcOrd="0" destOrd="1" presId="urn:microsoft.com/office/officeart/2005/8/layout/list1"/>
    <dgm:cxn modelId="{9AE32545-C547-47D0-B55B-870BFBA41458}" type="presOf" srcId="{4B319E77-BA4F-49D8-8C1B-189B0CE157D5}" destId="{D049F103-DC48-44F4-A1ED-E5638D37B254}" srcOrd="0" destOrd="5" presId="urn:microsoft.com/office/officeart/2005/8/layout/list1"/>
    <dgm:cxn modelId="{D70FB24B-F37E-4869-B222-8F456D80527B}" srcId="{329E2889-6588-40CC-8713-1F4DA28EB21A}" destId="{46359E76-0869-4E55-B1EB-D4F215301D94}" srcOrd="2" destOrd="0" parTransId="{CE7727AE-C95C-4761-AC86-3E6FA4EE8403}" sibTransId="{080EA7E2-5217-46BF-898B-41831D132D58}"/>
    <dgm:cxn modelId="{A823294F-596C-44D4-80B2-7DFED717E728}" type="presOf" srcId="{64F62EC1-A4F3-4919-ADC6-65A149229A78}" destId="{D049F103-DC48-44F4-A1ED-E5638D37B254}" srcOrd="0" destOrd="7" presId="urn:microsoft.com/office/officeart/2005/8/layout/list1"/>
    <dgm:cxn modelId="{151D7379-4EBA-46D1-8570-79560C79B9F3}" type="presOf" srcId="{0EA35A41-02F5-4532-AE76-31D12C16ADD3}" destId="{D049F103-DC48-44F4-A1ED-E5638D37B254}" srcOrd="0" destOrd="0" presId="urn:microsoft.com/office/officeart/2005/8/layout/list1"/>
    <dgm:cxn modelId="{B0E1AD7B-2247-4D26-B507-F80F4142A669}" srcId="{329E2889-6588-40CC-8713-1F4DA28EB21A}" destId="{0473626A-ED05-429D-8DC6-B30973CBAFE4}" srcOrd="4" destOrd="0" parTransId="{B3C387B8-EDFD-467C-B544-4D3F2617CDAC}" sibTransId="{B4649C83-FCDF-4E20-B0BF-538533AE2D95}"/>
    <dgm:cxn modelId="{BE964186-6C27-42D6-862B-0C68E6C391F0}" type="presOf" srcId="{AB416D5B-47AB-4364-8811-0E6D21A54F1E}" destId="{B84279A3-D717-435C-A32F-59F61DE90039}" srcOrd="0" destOrd="0" presId="urn:microsoft.com/office/officeart/2005/8/layout/list1"/>
    <dgm:cxn modelId="{391F5F8D-07DD-4E02-9544-8A3589403991}" srcId="{AB416D5B-47AB-4364-8811-0E6D21A54F1E}" destId="{329E2889-6588-40CC-8713-1F4DA28EB21A}" srcOrd="0" destOrd="0" parTransId="{32021538-716E-4566-AFDC-4A841DF72E2C}" sibTransId="{25E439BD-9507-4A6D-8100-0D8BDB9271B3}"/>
    <dgm:cxn modelId="{60EC5B9A-0D46-4BC8-98A2-2CF555C1F79A}" type="presOf" srcId="{46359E76-0869-4E55-B1EB-D4F215301D94}" destId="{D049F103-DC48-44F4-A1ED-E5638D37B254}" srcOrd="0" destOrd="2" presId="urn:microsoft.com/office/officeart/2005/8/layout/list1"/>
    <dgm:cxn modelId="{2A189B9D-86CC-43EA-BDBD-98D52512161A}" type="presOf" srcId="{0473626A-ED05-429D-8DC6-B30973CBAFE4}" destId="{D049F103-DC48-44F4-A1ED-E5638D37B254}" srcOrd="0" destOrd="4" presId="urn:microsoft.com/office/officeart/2005/8/layout/list1"/>
    <dgm:cxn modelId="{1BDCBFA0-1C72-41E3-95BB-2D22E9861FBD}" srcId="{329E2889-6588-40CC-8713-1F4DA28EB21A}" destId="{43AD8C14-D602-489F-ABDD-D8B33C9E3078}" srcOrd="8" destOrd="0" parTransId="{DABAA2D7-CFCF-4CF4-AA4E-0009DDD8E272}" sibTransId="{D385FCA2-4CC6-4CB7-A9AB-D7C034BF4393}"/>
    <dgm:cxn modelId="{0AC687C3-4165-4411-BA74-AD5765E5EF8B}" srcId="{329E2889-6588-40CC-8713-1F4DA28EB21A}" destId="{6FB0CDE5-B122-4BE6-81BB-DE0B6DA44792}" srcOrd="1" destOrd="0" parTransId="{470B5221-59E8-4B56-A3D4-C0754C8F3F6A}" sibTransId="{7FC5B85C-AA61-45D6-8C24-6090EC4FE0D3}"/>
    <dgm:cxn modelId="{8E5918CD-CDF5-4531-B0C1-62D64A6A73B3}" type="presOf" srcId="{864BDEDD-D771-4A99-8F0E-D826B39F2D13}" destId="{D049F103-DC48-44F4-A1ED-E5638D37B254}" srcOrd="0" destOrd="3" presId="urn:microsoft.com/office/officeart/2005/8/layout/list1"/>
    <dgm:cxn modelId="{BC200BD4-27A3-4E4B-BCF6-443AA34D48BF}" srcId="{329E2889-6588-40CC-8713-1F4DA28EB21A}" destId="{64F62EC1-A4F3-4919-ADC6-65A149229A78}" srcOrd="7" destOrd="0" parTransId="{0DBFF339-A7A0-4BE0-9420-6384E88B5998}" sibTransId="{3926D0AB-06C8-4684-911D-6EB09CE0D709}"/>
    <dgm:cxn modelId="{5F19BCD8-9B76-4424-8B63-A7C6DE58841B}" srcId="{329E2889-6588-40CC-8713-1F4DA28EB21A}" destId="{864BDEDD-D771-4A99-8F0E-D826B39F2D13}" srcOrd="3" destOrd="0" parTransId="{2FE5E0C1-82FE-42CD-9C49-741D4003CC49}" sibTransId="{CEE57F31-234C-4E3E-8BD8-2D2125D76B3D}"/>
    <dgm:cxn modelId="{778F23DE-1084-4833-91BF-515CF0833AAD}" srcId="{329E2889-6588-40CC-8713-1F4DA28EB21A}" destId="{4B319E77-BA4F-49D8-8C1B-189B0CE157D5}" srcOrd="5" destOrd="0" parTransId="{6CEF8113-D0EF-4E5C-A2A2-CEEF173AB9B9}" sibTransId="{E0E55F20-4EEC-4C90-892D-C16123C85105}"/>
    <dgm:cxn modelId="{D59544D5-1D37-4C5F-9EFC-6DA27BCF4A60}" type="presParOf" srcId="{B84279A3-D717-435C-A32F-59F61DE90039}" destId="{1F9BB5E5-721B-4C4F-BDE1-D06D448EF20B}" srcOrd="0" destOrd="0" presId="urn:microsoft.com/office/officeart/2005/8/layout/list1"/>
    <dgm:cxn modelId="{FBDCDE01-241A-4EDA-8B16-26DAC2D6C847}" type="presParOf" srcId="{1F9BB5E5-721B-4C4F-BDE1-D06D448EF20B}" destId="{9641672E-392A-4C7D-9F0E-24D2EA510BAC}" srcOrd="0" destOrd="0" presId="urn:microsoft.com/office/officeart/2005/8/layout/list1"/>
    <dgm:cxn modelId="{2202DEFA-9819-47E4-A90B-DA6FC5EFBD0F}" type="presParOf" srcId="{1F9BB5E5-721B-4C4F-BDE1-D06D448EF20B}" destId="{85325395-0F33-4DD0-9D3E-4D40FD30085C}" srcOrd="1" destOrd="0" presId="urn:microsoft.com/office/officeart/2005/8/layout/list1"/>
    <dgm:cxn modelId="{8329D53E-DC16-4BC0-AA0E-AC1474EF7330}" type="presParOf" srcId="{B84279A3-D717-435C-A32F-59F61DE90039}" destId="{7B3BBB35-4C55-4FA7-93B0-6906F804BC8D}" srcOrd="1" destOrd="0" presId="urn:microsoft.com/office/officeart/2005/8/layout/list1"/>
    <dgm:cxn modelId="{BF27ED26-3A08-4486-B9E8-E163D6746C75}" type="presParOf" srcId="{B84279A3-D717-435C-A32F-59F61DE90039}" destId="{D049F103-DC48-44F4-A1ED-E5638D37B254}"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3BED04-ACD4-4880-A321-61EB9B81FCC5}"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ES"/>
        </a:p>
      </dgm:t>
    </dgm:pt>
    <dgm:pt modelId="{A96A43F5-A82A-4F54-BBA7-ED9B0DD63C66}">
      <dgm:prSet phldrT="[Texto]"/>
      <dgm:spPr/>
      <dgm:t>
        <a:bodyPr/>
        <a:lstStyle/>
        <a:p>
          <a:r>
            <a:rPr lang="es-ES" dirty="0"/>
            <a:t>1990</a:t>
          </a:r>
        </a:p>
      </dgm:t>
    </dgm:pt>
    <dgm:pt modelId="{4E4E8A9D-9910-4673-984F-2325F6F10CF2}" type="parTrans" cxnId="{225E3844-4EF0-43B5-8AB4-D1D5A7633AEF}">
      <dgm:prSet/>
      <dgm:spPr/>
      <dgm:t>
        <a:bodyPr/>
        <a:lstStyle/>
        <a:p>
          <a:endParaRPr lang="es-ES"/>
        </a:p>
      </dgm:t>
    </dgm:pt>
    <dgm:pt modelId="{43C668D3-A0B0-4EC6-BF93-02AF6F037515}" type="sibTrans" cxnId="{225E3844-4EF0-43B5-8AB4-D1D5A7633AEF}">
      <dgm:prSet/>
      <dgm:spPr/>
      <dgm:t>
        <a:bodyPr/>
        <a:lstStyle/>
        <a:p>
          <a:endParaRPr lang="es-ES"/>
        </a:p>
      </dgm:t>
    </dgm:pt>
    <dgm:pt modelId="{590BAD33-32C1-448C-BE4F-E28F21142FD6}">
      <dgm:prSet phldrT="[Texto]" custT="1"/>
      <dgm:spPr/>
      <dgm:t>
        <a:bodyPr/>
        <a:lstStyle/>
        <a:p>
          <a:r>
            <a:rPr lang="es-ES" sz="2400" dirty="0"/>
            <a:t>Familias negligentes (</a:t>
          </a:r>
          <a:r>
            <a:rPr lang="es-ES" sz="2400" dirty="0" err="1"/>
            <a:t>Polansky</a:t>
          </a:r>
          <a:r>
            <a:rPr lang="es-ES" sz="2400" dirty="0"/>
            <a:t>)</a:t>
          </a:r>
        </a:p>
      </dgm:t>
    </dgm:pt>
    <dgm:pt modelId="{45A63B49-CA0F-40EF-8201-AAE930DEDD5D}" type="parTrans" cxnId="{FEB3DEE1-AE0B-4C84-ACC2-E1916569B426}">
      <dgm:prSet/>
      <dgm:spPr/>
      <dgm:t>
        <a:bodyPr/>
        <a:lstStyle/>
        <a:p>
          <a:endParaRPr lang="es-ES"/>
        </a:p>
      </dgm:t>
    </dgm:pt>
    <dgm:pt modelId="{C296B022-4E19-4BFF-8EB7-C6D02F8608A6}" type="sibTrans" cxnId="{FEB3DEE1-AE0B-4C84-ACC2-E1916569B426}">
      <dgm:prSet/>
      <dgm:spPr/>
      <dgm:t>
        <a:bodyPr/>
        <a:lstStyle/>
        <a:p>
          <a:endParaRPr lang="es-ES"/>
        </a:p>
      </dgm:t>
    </dgm:pt>
    <dgm:pt modelId="{86AEBDFB-0904-49E3-964B-EC0DE7D90647}">
      <dgm:prSet phldrT="[Texto]"/>
      <dgm:spPr/>
      <dgm:t>
        <a:bodyPr/>
        <a:lstStyle/>
        <a:p>
          <a:r>
            <a:rPr lang="es-ES" dirty="0"/>
            <a:t>2000</a:t>
          </a:r>
        </a:p>
      </dgm:t>
    </dgm:pt>
    <dgm:pt modelId="{9F8DBB01-B1BB-4A47-906A-362225C70DEA}" type="parTrans" cxnId="{D453F6B5-5CB4-4CBB-9F7D-61F06A2A4B5F}">
      <dgm:prSet/>
      <dgm:spPr/>
      <dgm:t>
        <a:bodyPr/>
        <a:lstStyle/>
        <a:p>
          <a:endParaRPr lang="es-ES"/>
        </a:p>
      </dgm:t>
    </dgm:pt>
    <dgm:pt modelId="{A97214C2-F7CE-4046-9069-49979700CF3C}" type="sibTrans" cxnId="{D453F6B5-5CB4-4CBB-9F7D-61F06A2A4B5F}">
      <dgm:prSet/>
      <dgm:spPr/>
      <dgm:t>
        <a:bodyPr/>
        <a:lstStyle/>
        <a:p>
          <a:endParaRPr lang="es-ES"/>
        </a:p>
      </dgm:t>
    </dgm:pt>
    <dgm:pt modelId="{522991B1-CFBF-4D48-96C3-5F23A88927D4}">
      <dgm:prSet phldrT="[Texto]" custT="1"/>
      <dgm:spPr/>
      <dgm:t>
        <a:bodyPr/>
        <a:lstStyle/>
        <a:p>
          <a:r>
            <a:rPr lang="es-ES" sz="2400" dirty="0"/>
            <a:t>Familias en situación de especial cronicidad (Escudero)</a:t>
          </a:r>
        </a:p>
      </dgm:t>
    </dgm:pt>
    <dgm:pt modelId="{7D19CA34-32FA-4CDB-BA31-56EE6E1EFB6B}" type="parTrans" cxnId="{93EB58FB-B4CD-4A31-BF09-9168C6E0A8EB}">
      <dgm:prSet/>
      <dgm:spPr/>
      <dgm:t>
        <a:bodyPr/>
        <a:lstStyle/>
        <a:p>
          <a:endParaRPr lang="es-ES"/>
        </a:p>
      </dgm:t>
    </dgm:pt>
    <dgm:pt modelId="{B5F8B2E8-3416-4D93-88C3-AE280C0FBEF7}" type="sibTrans" cxnId="{93EB58FB-B4CD-4A31-BF09-9168C6E0A8EB}">
      <dgm:prSet/>
      <dgm:spPr/>
      <dgm:t>
        <a:bodyPr/>
        <a:lstStyle/>
        <a:p>
          <a:endParaRPr lang="es-ES"/>
        </a:p>
      </dgm:t>
    </dgm:pt>
    <dgm:pt modelId="{9B9E4566-CDBF-409D-91C9-CB4D9FDE0568}">
      <dgm:prSet phldrT="[Texto]" custT="1"/>
      <dgm:spPr/>
      <dgm:t>
        <a:bodyPr/>
        <a:lstStyle/>
        <a:p>
          <a:r>
            <a:rPr lang="es-ES" sz="2400" dirty="0"/>
            <a:t>Familias diluidas (</a:t>
          </a:r>
          <a:r>
            <a:rPr lang="es-ES" sz="2400" dirty="0" err="1"/>
            <a:t>Colapinto</a:t>
          </a:r>
          <a:r>
            <a:rPr lang="es-ES" sz="2400" dirty="0"/>
            <a:t>)</a:t>
          </a:r>
        </a:p>
      </dgm:t>
    </dgm:pt>
    <dgm:pt modelId="{12788FBD-D76F-4F4E-9233-175606C81A3D}" type="parTrans" cxnId="{92F3BC93-68CC-4EFD-9BAA-76BEAA5F361E}">
      <dgm:prSet/>
      <dgm:spPr/>
      <dgm:t>
        <a:bodyPr/>
        <a:lstStyle/>
        <a:p>
          <a:endParaRPr lang="es-ES"/>
        </a:p>
      </dgm:t>
    </dgm:pt>
    <dgm:pt modelId="{9DBD0CBE-A774-4294-ABBF-EE759700F8B6}" type="sibTrans" cxnId="{92F3BC93-68CC-4EFD-9BAA-76BEAA5F361E}">
      <dgm:prSet/>
      <dgm:spPr/>
      <dgm:t>
        <a:bodyPr/>
        <a:lstStyle/>
        <a:p>
          <a:endParaRPr lang="es-ES"/>
        </a:p>
      </dgm:t>
    </dgm:pt>
    <dgm:pt modelId="{E050D976-DFCF-4F18-B636-C984C14CD8E9}">
      <dgm:prSet phldrT="[Texto]" custT="1"/>
      <dgm:spPr/>
      <dgm:t>
        <a:bodyPr/>
        <a:lstStyle/>
        <a:p>
          <a:r>
            <a:rPr lang="es-ES" sz="2400" b="1" dirty="0">
              <a:solidFill>
                <a:schemeClr val="accent2">
                  <a:lumMod val="75000"/>
                </a:schemeClr>
              </a:solidFill>
            </a:rPr>
            <a:t>Familias </a:t>
          </a:r>
          <a:r>
            <a:rPr lang="es-ES" sz="2400" b="1" dirty="0" err="1">
              <a:solidFill>
                <a:schemeClr val="accent2">
                  <a:lumMod val="75000"/>
                </a:schemeClr>
              </a:solidFill>
            </a:rPr>
            <a:t>multi</a:t>
          </a:r>
          <a:r>
            <a:rPr lang="es-ES" sz="2400" b="1" dirty="0">
              <a:solidFill>
                <a:schemeClr val="accent2">
                  <a:lumMod val="75000"/>
                </a:schemeClr>
              </a:solidFill>
            </a:rPr>
            <a:t>-estresadas</a:t>
          </a:r>
          <a:r>
            <a:rPr lang="es-ES" sz="2400" dirty="0">
              <a:solidFill>
                <a:schemeClr val="accent2">
                  <a:lumMod val="75000"/>
                </a:schemeClr>
              </a:solidFill>
            </a:rPr>
            <a:t> </a:t>
          </a:r>
          <a:r>
            <a:rPr lang="es-ES" sz="2400" dirty="0"/>
            <a:t>(</a:t>
          </a:r>
          <a:r>
            <a:rPr lang="es-ES" sz="2400" dirty="0" err="1"/>
            <a:t>Madsen</a:t>
          </a:r>
          <a:r>
            <a:rPr lang="es-ES" sz="2400" dirty="0"/>
            <a:t>)</a:t>
          </a:r>
        </a:p>
      </dgm:t>
    </dgm:pt>
    <dgm:pt modelId="{7A673C73-A8C6-4D9D-A75B-2C653C56B080}" type="parTrans" cxnId="{1807D5CC-BAE3-41CD-87F6-6271324EBB3E}">
      <dgm:prSet/>
      <dgm:spPr/>
      <dgm:t>
        <a:bodyPr/>
        <a:lstStyle/>
        <a:p>
          <a:endParaRPr lang="es-ES"/>
        </a:p>
      </dgm:t>
    </dgm:pt>
    <dgm:pt modelId="{18DA2AB8-9473-4380-9D32-F6CD5DA21842}" type="sibTrans" cxnId="{1807D5CC-BAE3-41CD-87F6-6271324EBB3E}">
      <dgm:prSet/>
      <dgm:spPr/>
      <dgm:t>
        <a:bodyPr/>
        <a:lstStyle/>
        <a:p>
          <a:endParaRPr lang="es-ES"/>
        </a:p>
      </dgm:t>
    </dgm:pt>
    <dgm:pt modelId="{219D0F8D-5DFC-4AA3-9135-6611369221AE}">
      <dgm:prSet phldrT="[Texto]" custT="1"/>
      <dgm:spPr/>
      <dgm:t>
        <a:bodyPr/>
        <a:lstStyle/>
        <a:p>
          <a:r>
            <a:rPr lang="es-ES" sz="2400" dirty="0"/>
            <a:t>Familias en situación de especial dificultad (</a:t>
          </a:r>
          <a:r>
            <a:rPr lang="es-ES" sz="2400" dirty="0" err="1"/>
            <a:t>Sharlin</a:t>
          </a:r>
          <a:r>
            <a:rPr lang="es-ES" sz="2400" dirty="0"/>
            <a:t> y </a:t>
          </a:r>
          <a:r>
            <a:rPr lang="es-ES" sz="2400" dirty="0" err="1"/>
            <a:t>Shamai</a:t>
          </a:r>
          <a:r>
            <a:rPr lang="es-ES" sz="2400" dirty="0"/>
            <a:t>)</a:t>
          </a:r>
        </a:p>
      </dgm:t>
    </dgm:pt>
    <dgm:pt modelId="{EFC1F757-8437-4755-85A9-B5DF63E43D26}" type="parTrans" cxnId="{F5FE2100-CC08-416F-B5EE-E5B6868F719F}">
      <dgm:prSet/>
      <dgm:spPr/>
      <dgm:t>
        <a:bodyPr/>
        <a:lstStyle/>
        <a:p>
          <a:endParaRPr lang="es-ES"/>
        </a:p>
      </dgm:t>
    </dgm:pt>
    <dgm:pt modelId="{43C3BA5F-55AE-4250-9A92-BA950EE6D448}" type="sibTrans" cxnId="{F5FE2100-CC08-416F-B5EE-E5B6868F719F}">
      <dgm:prSet/>
      <dgm:spPr/>
      <dgm:t>
        <a:bodyPr/>
        <a:lstStyle/>
        <a:p>
          <a:endParaRPr lang="es-ES"/>
        </a:p>
      </dgm:t>
    </dgm:pt>
    <dgm:pt modelId="{3D12D513-1CF1-42F6-92BA-31EE6B3EB649}">
      <dgm:prSet phldrT="[Texto]" custT="1"/>
      <dgm:spPr/>
      <dgm:t>
        <a:bodyPr/>
        <a:lstStyle/>
        <a:p>
          <a:endParaRPr lang="es-ES" sz="2400" dirty="0"/>
        </a:p>
      </dgm:t>
    </dgm:pt>
    <dgm:pt modelId="{A033DEC9-5F30-4C4C-AC0C-E984F68FBAFE}" type="parTrans" cxnId="{CFAEC273-E4A6-4D4B-945E-C38E7D3EE8F8}">
      <dgm:prSet/>
      <dgm:spPr/>
      <dgm:t>
        <a:bodyPr/>
        <a:lstStyle/>
        <a:p>
          <a:endParaRPr lang="es-ES"/>
        </a:p>
      </dgm:t>
    </dgm:pt>
    <dgm:pt modelId="{53A9F567-A713-4536-B802-E0D2B4831B67}" type="sibTrans" cxnId="{CFAEC273-E4A6-4D4B-945E-C38E7D3EE8F8}">
      <dgm:prSet/>
      <dgm:spPr/>
      <dgm:t>
        <a:bodyPr/>
        <a:lstStyle/>
        <a:p>
          <a:endParaRPr lang="es-ES"/>
        </a:p>
      </dgm:t>
    </dgm:pt>
    <dgm:pt modelId="{A4965430-3739-4211-89C1-1DA197243BB7}">
      <dgm:prSet phldrT="[Texto]" custT="1"/>
      <dgm:spPr/>
      <dgm:t>
        <a:bodyPr/>
        <a:lstStyle/>
        <a:p>
          <a:r>
            <a:rPr lang="es-ES" sz="2400" dirty="0"/>
            <a:t>Familias en situaciones </a:t>
          </a:r>
          <a:r>
            <a:rPr lang="es-ES" sz="2400" dirty="0" err="1"/>
            <a:t>multi</a:t>
          </a:r>
          <a:r>
            <a:rPr lang="es-ES" sz="2400" dirty="0"/>
            <a:t>-problema (</a:t>
          </a:r>
          <a:r>
            <a:rPr lang="es-ES" sz="2400" dirty="0" err="1"/>
            <a:t>Tausendfreund</a:t>
          </a:r>
          <a:r>
            <a:rPr lang="es-ES" sz="2400" dirty="0"/>
            <a:t> et al.)</a:t>
          </a:r>
        </a:p>
      </dgm:t>
    </dgm:pt>
    <dgm:pt modelId="{98FA1347-F4A6-4747-B790-1E54063E497F}" type="parTrans" cxnId="{BA6B1849-F43F-4C59-96C1-D75F75401A26}">
      <dgm:prSet/>
      <dgm:spPr/>
      <dgm:t>
        <a:bodyPr/>
        <a:lstStyle/>
        <a:p>
          <a:endParaRPr lang="es-ES"/>
        </a:p>
      </dgm:t>
    </dgm:pt>
    <dgm:pt modelId="{46DA287F-EE19-4F67-984B-2B0311BC3E95}" type="sibTrans" cxnId="{BA6B1849-F43F-4C59-96C1-D75F75401A26}">
      <dgm:prSet/>
      <dgm:spPr/>
      <dgm:t>
        <a:bodyPr/>
        <a:lstStyle/>
        <a:p>
          <a:endParaRPr lang="es-ES"/>
        </a:p>
      </dgm:t>
    </dgm:pt>
    <dgm:pt modelId="{39CBCC78-4AF6-47BE-AABF-A4EC6FDA0D4B}">
      <dgm:prSet phldrT="[Texto]" custT="1"/>
      <dgm:spPr/>
      <dgm:t>
        <a:bodyPr/>
        <a:lstStyle/>
        <a:p>
          <a:r>
            <a:rPr lang="es-ES" sz="2400" dirty="0"/>
            <a:t>Familias con bajos ingresos y acumulación de desventajas (</a:t>
          </a:r>
          <a:r>
            <a:rPr lang="es-ES" sz="2400" dirty="0" err="1"/>
            <a:t>Arditti</a:t>
          </a:r>
          <a:r>
            <a:rPr lang="es-ES" sz="2400" dirty="0"/>
            <a:t> et al.)</a:t>
          </a:r>
        </a:p>
      </dgm:t>
    </dgm:pt>
    <dgm:pt modelId="{9FACC49F-9ECD-44C8-AFA6-CE9022B7EBAE}" type="parTrans" cxnId="{84D4488A-418C-4C5C-80F7-7761E7C16DF7}">
      <dgm:prSet/>
      <dgm:spPr/>
      <dgm:t>
        <a:bodyPr/>
        <a:lstStyle/>
        <a:p>
          <a:endParaRPr lang="es-ES"/>
        </a:p>
      </dgm:t>
    </dgm:pt>
    <dgm:pt modelId="{7B92C68F-AB2C-4A2E-AAD8-C124E224C961}" type="sibTrans" cxnId="{84D4488A-418C-4C5C-80F7-7761E7C16DF7}">
      <dgm:prSet/>
      <dgm:spPr/>
      <dgm:t>
        <a:bodyPr/>
        <a:lstStyle/>
        <a:p>
          <a:endParaRPr lang="es-ES"/>
        </a:p>
      </dgm:t>
    </dgm:pt>
    <dgm:pt modelId="{544CB787-F6E1-4497-A69A-D2DF9D73E54F}" type="pres">
      <dgm:prSet presAssocID="{783BED04-ACD4-4880-A321-61EB9B81FCC5}" presName="linearFlow" presStyleCnt="0">
        <dgm:presLayoutVars>
          <dgm:dir/>
          <dgm:animLvl val="lvl"/>
          <dgm:resizeHandles val="exact"/>
        </dgm:presLayoutVars>
      </dgm:prSet>
      <dgm:spPr/>
    </dgm:pt>
    <dgm:pt modelId="{9051D96B-0D7F-47CC-B58E-53C0A33AF6F1}" type="pres">
      <dgm:prSet presAssocID="{A96A43F5-A82A-4F54-BBA7-ED9B0DD63C66}" presName="composite" presStyleCnt="0"/>
      <dgm:spPr/>
    </dgm:pt>
    <dgm:pt modelId="{88705645-EAE2-4C7E-8FC9-3B609439887A}" type="pres">
      <dgm:prSet presAssocID="{A96A43F5-A82A-4F54-BBA7-ED9B0DD63C66}" presName="parentText" presStyleLbl="alignNode1" presStyleIdx="0" presStyleCnt="2">
        <dgm:presLayoutVars>
          <dgm:chMax val="1"/>
          <dgm:bulletEnabled val="1"/>
        </dgm:presLayoutVars>
      </dgm:prSet>
      <dgm:spPr/>
    </dgm:pt>
    <dgm:pt modelId="{8CE17D8D-8220-40E6-A156-F5252465A111}" type="pres">
      <dgm:prSet presAssocID="{A96A43F5-A82A-4F54-BBA7-ED9B0DD63C66}" presName="descendantText" presStyleLbl="alignAcc1" presStyleIdx="0" presStyleCnt="2">
        <dgm:presLayoutVars>
          <dgm:bulletEnabled val="1"/>
        </dgm:presLayoutVars>
      </dgm:prSet>
      <dgm:spPr/>
    </dgm:pt>
    <dgm:pt modelId="{CD73089B-101C-41DC-9D33-651FC927C4AC}" type="pres">
      <dgm:prSet presAssocID="{43C668D3-A0B0-4EC6-BF93-02AF6F037515}" presName="sp" presStyleCnt="0"/>
      <dgm:spPr/>
    </dgm:pt>
    <dgm:pt modelId="{CDEF1E5E-E205-4D18-88DF-9D732B78788F}" type="pres">
      <dgm:prSet presAssocID="{86AEBDFB-0904-49E3-964B-EC0DE7D90647}" presName="composite" presStyleCnt="0"/>
      <dgm:spPr/>
    </dgm:pt>
    <dgm:pt modelId="{B0D989A7-78A3-4687-90AB-1DC792A77B6B}" type="pres">
      <dgm:prSet presAssocID="{86AEBDFB-0904-49E3-964B-EC0DE7D90647}" presName="parentText" presStyleLbl="alignNode1" presStyleIdx="1" presStyleCnt="2" custScaleY="190274">
        <dgm:presLayoutVars>
          <dgm:chMax val="1"/>
          <dgm:bulletEnabled val="1"/>
        </dgm:presLayoutVars>
      </dgm:prSet>
      <dgm:spPr/>
    </dgm:pt>
    <dgm:pt modelId="{9B7555E4-05E3-4AA2-8FB1-693F56AD4A95}" type="pres">
      <dgm:prSet presAssocID="{86AEBDFB-0904-49E3-964B-EC0DE7D90647}" presName="descendantText" presStyleLbl="alignAcc1" presStyleIdx="1" presStyleCnt="2" custScaleY="346962">
        <dgm:presLayoutVars>
          <dgm:bulletEnabled val="1"/>
        </dgm:presLayoutVars>
      </dgm:prSet>
      <dgm:spPr/>
    </dgm:pt>
  </dgm:ptLst>
  <dgm:cxnLst>
    <dgm:cxn modelId="{F5FE2100-CC08-416F-B5EE-E5B6868F719F}" srcId="{86AEBDFB-0904-49E3-964B-EC0DE7D90647}" destId="{219D0F8D-5DFC-4AA3-9135-6611369221AE}" srcOrd="2" destOrd="0" parTransId="{EFC1F757-8437-4755-85A9-B5DF63E43D26}" sibTransId="{43C3BA5F-55AE-4250-9A92-BA950EE6D448}"/>
    <dgm:cxn modelId="{DCC2C10A-7299-4442-BFC6-1B159BEF2041}" type="presOf" srcId="{3D12D513-1CF1-42F6-92BA-31EE6B3EB649}" destId="{9B7555E4-05E3-4AA2-8FB1-693F56AD4A95}" srcOrd="0" destOrd="5" presId="urn:microsoft.com/office/officeart/2005/8/layout/chevron2"/>
    <dgm:cxn modelId="{28D7C612-F51B-4310-B87F-DA44606E5A71}" type="presOf" srcId="{9B9E4566-CDBF-409D-91C9-CB4D9FDE0568}" destId="{8CE17D8D-8220-40E6-A156-F5252465A111}" srcOrd="0" destOrd="1" presId="urn:microsoft.com/office/officeart/2005/8/layout/chevron2"/>
    <dgm:cxn modelId="{225E3844-4EF0-43B5-8AB4-D1D5A7633AEF}" srcId="{783BED04-ACD4-4880-A321-61EB9B81FCC5}" destId="{A96A43F5-A82A-4F54-BBA7-ED9B0DD63C66}" srcOrd="0" destOrd="0" parTransId="{4E4E8A9D-9910-4673-984F-2325F6F10CF2}" sibTransId="{43C668D3-A0B0-4EC6-BF93-02AF6F037515}"/>
    <dgm:cxn modelId="{BA6B1849-F43F-4C59-96C1-D75F75401A26}" srcId="{86AEBDFB-0904-49E3-964B-EC0DE7D90647}" destId="{A4965430-3739-4211-89C1-1DA197243BB7}" srcOrd="3" destOrd="0" parTransId="{98FA1347-F4A6-4747-B790-1E54063E497F}" sibTransId="{46DA287F-EE19-4F67-984B-2B0311BC3E95}"/>
    <dgm:cxn modelId="{31FE8C69-484E-4473-8B93-3B30713DA403}" type="presOf" srcId="{590BAD33-32C1-448C-BE4F-E28F21142FD6}" destId="{8CE17D8D-8220-40E6-A156-F5252465A111}" srcOrd="0" destOrd="0" presId="urn:microsoft.com/office/officeart/2005/8/layout/chevron2"/>
    <dgm:cxn modelId="{CFAEC273-E4A6-4D4B-945E-C38E7D3EE8F8}" srcId="{86AEBDFB-0904-49E3-964B-EC0DE7D90647}" destId="{3D12D513-1CF1-42F6-92BA-31EE6B3EB649}" srcOrd="5" destOrd="0" parTransId="{A033DEC9-5F30-4C4C-AC0C-E984F68FBAFE}" sibTransId="{53A9F567-A713-4536-B802-E0D2B4831B67}"/>
    <dgm:cxn modelId="{49210D7B-0043-433D-965C-50FC8ECF595C}" type="presOf" srcId="{86AEBDFB-0904-49E3-964B-EC0DE7D90647}" destId="{B0D989A7-78A3-4687-90AB-1DC792A77B6B}" srcOrd="0" destOrd="0" presId="urn:microsoft.com/office/officeart/2005/8/layout/chevron2"/>
    <dgm:cxn modelId="{84D4488A-418C-4C5C-80F7-7761E7C16DF7}" srcId="{86AEBDFB-0904-49E3-964B-EC0DE7D90647}" destId="{39CBCC78-4AF6-47BE-AABF-A4EC6FDA0D4B}" srcOrd="4" destOrd="0" parTransId="{9FACC49F-9ECD-44C8-AFA6-CE9022B7EBAE}" sibTransId="{7B92C68F-AB2C-4A2E-AAD8-C124E224C961}"/>
    <dgm:cxn modelId="{3D373591-6B3F-4B64-B05C-6015E314EBD0}" type="presOf" srcId="{39CBCC78-4AF6-47BE-AABF-A4EC6FDA0D4B}" destId="{9B7555E4-05E3-4AA2-8FB1-693F56AD4A95}" srcOrd="0" destOrd="4" presId="urn:microsoft.com/office/officeart/2005/8/layout/chevron2"/>
    <dgm:cxn modelId="{92F3BC93-68CC-4EFD-9BAA-76BEAA5F361E}" srcId="{A96A43F5-A82A-4F54-BBA7-ED9B0DD63C66}" destId="{9B9E4566-CDBF-409D-91C9-CB4D9FDE0568}" srcOrd="1" destOrd="0" parTransId="{12788FBD-D76F-4F4E-9233-175606C81A3D}" sibTransId="{9DBD0CBE-A774-4294-ABBF-EE759700F8B6}"/>
    <dgm:cxn modelId="{068D91A4-B8DA-479E-BADD-4315C613FF12}" type="presOf" srcId="{522991B1-CFBF-4D48-96C3-5F23A88927D4}" destId="{9B7555E4-05E3-4AA2-8FB1-693F56AD4A95}" srcOrd="0" destOrd="0" presId="urn:microsoft.com/office/officeart/2005/8/layout/chevron2"/>
    <dgm:cxn modelId="{E381D4A4-68F4-4D8F-8612-0D8F58C3F04C}" type="presOf" srcId="{783BED04-ACD4-4880-A321-61EB9B81FCC5}" destId="{544CB787-F6E1-4497-A69A-D2DF9D73E54F}" srcOrd="0" destOrd="0" presId="urn:microsoft.com/office/officeart/2005/8/layout/chevron2"/>
    <dgm:cxn modelId="{649883B5-0719-4FCD-8555-D74AE2B7C674}" type="presOf" srcId="{A96A43F5-A82A-4F54-BBA7-ED9B0DD63C66}" destId="{88705645-EAE2-4C7E-8FC9-3B609439887A}" srcOrd="0" destOrd="0" presId="urn:microsoft.com/office/officeart/2005/8/layout/chevron2"/>
    <dgm:cxn modelId="{D453F6B5-5CB4-4CBB-9F7D-61F06A2A4B5F}" srcId="{783BED04-ACD4-4880-A321-61EB9B81FCC5}" destId="{86AEBDFB-0904-49E3-964B-EC0DE7D90647}" srcOrd="1" destOrd="0" parTransId="{9F8DBB01-B1BB-4A47-906A-362225C70DEA}" sibTransId="{A97214C2-F7CE-4046-9069-49979700CF3C}"/>
    <dgm:cxn modelId="{9562B7C5-8DF0-4F6A-A035-E6E41D93CC61}" type="presOf" srcId="{A4965430-3739-4211-89C1-1DA197243BB7}" destId="{9B7555E4-05E3-4AA2-8FB1-693F56AD4A95}" srcOrd="0" destOrd="3" presId="urn:microsoft.com/office/officeart/2005/8/layout/chevron2"/>
    <dgm:cxn modelId="{1807D5CC-BAE3-41CD-87F6-6271324EBB3E}" srcId="{86AEBDFB-0904-49E3-964B-EC0DE7D90647}" destId="{E050D976-DFCF-4F18-B636-C984C14CD8E9}" srcOrd="1" destOrd="0" parTransId="{7A673C73-A8C6-4D9D-A75B-2C653C56B080}" sibTransId="{18DA2AB8-9473-4380-9D32-F6CD5DA21842}"/>
    <dgm:cxn modelId="{FEB3DEE1-AE0B-4C84-ACC2-E1916569B426}" srcId="{A96A43F5-A82A-4F54-BBA7-ED9B0DD63C66}" destId="{590BAD33-32C1-448C-BE4F-E28F21142FD6}" srcOrd="0" destOrd="0" parTransId="{45A63B49-CA0F-40EF-8201-AAE930DEDD5D}" sibTransId="{C296B022-4E19-4BFF-8EB7-C6D02F8608A6}"/>
    <dgm:cxn modelId="{FA1634E7-3FE9-46C4-9CB8-A5E33C25EC12}" type="presOf" srcId="{219D0F8D-5DFC-4AA3-9135-6611369221AE}" destId="{9B7555E4-05E3-4AA2-8FB1-693F56AD4A95}" srcOrd="0" destOrd="2" presId="urn:microsoft.com/office/officeart/2005/8/layout/chevron2"/>
    <dgm:cxn modelId="{39F210F9-5415-4C88-8F42-00CE7D25037C}" type="presOf" srcId="{E050D976-DFCF-4F18-B636-C984C14CD8E9}" destId="{9B7555E4-05E3-4AA2-8FB1-693F56AD4A95}" srcOrd="0" destOrd="1" presId="urn:microsoft.com/office/officeart/2005/8/layout/chevron2"/>
    <dgm:cxn modelId="{93EB58FB-B4CD-4A31-BF09-9168C6E0A8EB}" srcId="{86AEBDFB-0904-49E3-964B-EC0DE7D90647}" destId="{522991B1-CFBF-4D48-96C3-5F23A88927D4}" srcOrd="0" destOrd="0" parTransId="{7D19CA34-32FA-4CDB-BA31-56EE6E1EFB6B}" sibTransId="{B5F8B2E8-3416-4D93-88C3-AE280C0FBEF7}"/>
    <dgm:cxn modelId="{BE6FD882-59FC-47FF-8D61-F1A6A1B59674}" type="presParOf" srcId="{544CB787-F6E1-4497-A69A-D2DF9D73E54F}" destId="{9051D96B-0D7F-47CC-B58E-53C0A33AF6F1}" srcOrd="0" destOrd="0" presId="urn:microsoft.com/office/officeart/2005/8/layout/chevron2"/>
    <dgm:cxn modelId="{0BF1A89D-7813-4FAE-94BB-19486EC09610}" type="presParOf" srcId="{9051D96B-0D7F-47CC-B58E-53C0A33AF6F1}" destId="{88705645-EAE2-4C7E-8FC9-3B609439887A}" srcOrd="0" destOrd="0" presId="urn:microsoft.com/office/officeart/2005/8/layout/chevron2"/>
    <dgm:cxn modelId="{FA186910-09ED-4866-974A-9518E0F9AC76}" type="presParOf" srcId="{9051D96B-0D7F-47CC-B58E-53C0A33AF6F1}" destId="{8CE17D8D-8220-40E6-A156-F5252465A111}" srcOrd="1" destOrd="0" presId="urn:microsoft.com/office/officeart/2005/8/layout/chevron2"/>
    <dgm:cxn modelId="{9D0CB924-B1F8-41BE-8467-3868F54F1F2F}" type="presParOf" srcId="{544CB787-F6E1-4497-A69A-D2DF9D73E54F}" destId="{CD73089B-101C-41DC-9D33-651FC927C4AC}" srcOrd="1" destOrd="0" presId="urn:microsoft.com/office/officeart/2005/8/layout/chevron2"/>
    <dgm:cxn modelId="{D6C74A2A-15BB-4D5E-B523-1A9F42F3055F}" type="presParOf" srcId="{544CB787-F6E1-4497-A69A-D2DF9D73E54F}" destId="{CDEF1E5E-E205-4D18-88DF-9D732B78788F}" srcOrd="2" destOrd="0" presId="urn:microsoft.com/office/officeart/2005/8/layout/chevron2"/>
    <dgm:cxn modelId="{31DA8A03-2EA6-417A-BDCB-12362231C745}" type="presParOf" srcId="{CDEF1E5E-E205-4D18-88DF-9D732B78788F}" destId="{B0D989A7-78A3-4687-90AB-1DC792A77B6B}" srcOrd="0" destOrd="0" presId="urn:microsoft.com/office/officeart/2005/8/layout/chevron2"/>
    <dgm:cxn modelId="{341B215D-C901-43EB-B805-1FDC3E514889}" type="presParOf" srcId="{CDEF1E5E-E205-4D18-88DF-9D732B78788F}" destId="{9B7555E4-05E3-4AA2-8FB1-693F56AD4A9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3BED04-ACD4-4880-A321-61EB9B81FCC5}"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s-ES"/>
        </a:p>
      </dgm:t>
    </dgm:pt>
    <dgm:pt modelId="{219D0F8D-5DFC-4AA3-9135-6611369221AE}">
      <dgm:prSet phldrT="[Texto]" custT="1"/>
      <dgm:spPr/>
      <dgm:t>
        <a:bodyPr/>
        <a:lstStyle/>
        <a:p>
          <a:r>
            <a:rPr lang="es-ES" sz="3600" b="1" dirty="0">
              <a:solidFill>
                <a:schemeClr val="accent2">
                  <a:lumMod val="75000"/>
                </a:schemeClr>
              </a:solidFill>
            </a:rPr>
            <a:t>Familias en situación de especial dificultad</a:t>
          </a:r>
          <a:endParaRPr lang="es-ES" sz="3600" dirty="0">
            <a:solidFill>
              <a:schemeClr val="accent2">
                <a:lumMod val="75000"/>
              </a:schemeClr>
            </a:solidFill>
          </a:endParaRPr>
        </a:p>
      </dgm:t>
    </dgm:pt>
    <dgm:pt modelId="{EFC1F757-8437-4755-85A9-B5DF63E43D26}" type="parTrans" cxnId="{F5FE2100-CC08-416F-B5EE-E5B6868F719F}">
      <dgm:prSet/>
      <dgm:spPr/>
      <dgm:t>
        <a:bodyPr/>
        <a:lstStyle/>
        <a:p>
          <a:endParaRPr lang="es-ES"/>
        </a:p>
      </dgm:t>
    </dgm:pt>
    <dgm:pt modelId="{43C3BA5F-55AE-4250-9A92-BA950EE6D448}" type="sibTrans" cxnId="{F5FE2100-CC08-416F-B5EE-E5B6868F719F}">
      <dgm:prSet/>
      <dgm:spPr/>
      <dgm:t>
        <a:bodyPr/>
        <a:lstStyle/>
        <a:p>
          <a:endParaRPr lang="es-ES"/>
        </a:p>
      </dgm:t>
    </dgm:pt>
    <dgm:pt modelId="{3D12D513-1CF1-42F6-92BA-31EE6B3EB649}">
      <dgm:prSet phldrT="[Texto]" custT="1"/>
      <dgm:spPr/>
      <dgm:t>
        <a:bodyPr/>
        <a:lstStyle/>
        <a:p>
          <a:r>
            <a:rPr lang="es-ES" sz="2400" dirty="0"/>
            <a:t>“En situación de”</a:t>
          </a:r>
        </a:p>
      </dgm:t>
    </dgm:pt>
    <dgm:pt modelId="{A033DEC9-5F30-4C4C-AC0C-E984F68FBAFE}" type="parTrans" cxnId="{CFAEC273-E4A6-4D4B-945E-C38E7D3EE8F8}">
      <dgm:prSet/>
      <dgm:spPr/>
      <dgm:t>
        <a:bodyPr/>
        <a:lstStyle/>
        <a:p>
          <a:endParaRPr lang="es-ES"/>
        </a:p>
      </dgm:t>
    </dgm:pt>
    <dgm:pt modelId="{53A9F567-A713-4536-B802-E0D2B4831B67}" type="sibTrans" cxnId="{CFAEC273-E4A6-4D4B-945E-C38E7D3EE8F8}">
      <dgm:prSet/>
      <dgm:spPr/>
      <dgm:t>
        <a:bodyPr/>
        <a:lstStyle/>
        <a:p>
          <a:endParaRPr lang="es-ES"/>
        </a:p>
      </dgm:t>
    </dgm:pt>
    <dgm:pt modelId="{F871B88F-4000-4BAC-A5F8-F8AEE7C0DEFE}">
      <dgm:prSet phldrT="[Texto]" custT="1"/>
      <dgm:spPr/>
      <dgm:t>
        <a:bodyPr/>
        <a:lstStyle/>
        <a:p>
          <a:r>
            <a:rPr lang="es-ES" sz="2400" dirty="0"/>
            <a:t>“Especial dificultad”</a:t>
          </a:r>
        </a:p>
      </dgm:t>
    </dgm:pt>
    <dgm:pt modelId="{DD752ADD-81F4-46D6-B963-773C006F6DDB}" type="parTrans" cxnId="{D6F6BA82-FF53-46A1-9E12-AF5699946003}">
      <dgm:prSet/>
      <dgm:spPr/>
      <dgm:t>
        <a:bodyPr/>
        <a:lstStyle/>
        <a:p>
          <a:endParaRPr lang="es-ES"/>
        </a:p>
      </dgm:t>
    </dgm:pt>
    <dgm:pt modelId="{FAD06783-21A2-4622-9556-2D8A7AC088BB}" type="sibTrans" cxnId="{D6F6BA82-FF53-46A1-9E12-AF5699946003}">
      <dgm:prSet/>
      <dgm:spPr/>
      <dgm:t>
        <a:bodyPr/>
        <a:lstStyle/>
        <a:p>
          <a:endParaRPr lang="es-ES"/>
        </a:p>
      </dgm:t>
    </dgm:pt>
    <dgm:pt modelId="{86AEBDFB-0904-49E3-964B-EC0DE7D90647}">
      <dgm:prSet phldrT="[Texto]" custT="1"/>
      <dgm:spPr/>
      <dgm:t>
        <a:bodyPr/>
        <a:lstStyle/>
        <a:p>
          <a:r>
            <a:rPr lang="es-ES" sz="3000" dirty="0"/>
            <a:t>¿</a:t>
          </a:r>
          <a:r>
            <a:rPr lang="es-ES" sz="4400" dirty="0"/>
            <a:t>Por qué?</a:t>
          </a:r>
        </a:p>
      </dgm:t>
    </dgm:pt>
    <dgm:pt modelId="{A97214C2-F7CE-4046-9069-49979700CF3C}" type="sibTrans" cxnId="{D453F6B5-5CB4-4CBB-9F7D-61F06A2A4B5F}">
      <dgm:prSet/>
      <dgm:spPr/>
      <dgm:t>
        <a:bodyPr/>
        <a:lstStyle/>
        <a:p>
          <a:endParaRPr lang="es-ES"/>
        </a:p>
      </dgm:t>
    </dgm:pt>
    <dgm:pt modelId="{9F8DBB01-B1BB-4A47-906A-362225C70DEA}" type="parTrans" cxnId="{D453F6B5-5CB4-4CBB-9F7D-61F06A2A4B5F}">
      <dgm:prSet/>
      <dgm:spPr/>
      <dgm:t>
        <a:bodyPr/>
        <a:lstStyle/>
        <a:p>
          <a:endParaRPr lang="es-ES"/>
        </a:p>
      </dgm:t>
    </dgm:pt>
    <dgm:pt modelId="{544CB787-F6E1-4497-A69A-D2DF9D73E54F}" type="pres">
      <dgm:prSet presAssocID="{783BED04-ACD4-4880-A321-61EB9B81FCC5}" presName="linearFlow" presStyleCnt="0">
        <dgm:presLayoutVars>
          <dgm:dir/>
          <dgm:animLvl val="lvl"/>
          <dgm:resizeHandles val="exact"/>
        </dgm:presLayoutVars>
      </dgm:prSet>
      <dgm:spPr/>
    </dgm:pt>
    <dgm:pt modelId="{CDEF1E5E-E205-4D18-88DF-9D732B78788F}" type="pres">
      <dgm:prSet presAssocID="{86AEBDFB-0904-49E3-964B-EC0DE7D90647}" presName="composite" presStyleCnt="0"/>
      <dgm:spPr/>
    </dgm:pt>
    <dgm:pt modelId="{B0D989A7-78A3-4687-90AB-1DC792A77B6B}" type="pres">
      <dgm:prSet presAssocID="{86AEBDFB-0904-49E3-964B-EC0DE7D90647}" presName="parentText" presStyleLbl="alignNode1" presStyleIdx="0" presStyleCnt="1" custScaleX="189343" custScaleY="157984">
        <dgm:presLayoutVars>
          <dgm:chMax val="1"/>
          <dgm:bulletEnabled val="1"/>
        </dgm:presLayoutVars>
      </dgm:prSet>
      <dgm:spPr/>
    </dgm:pt>
    <dgm:pt modelId="{9B7555E4-05E3-4AA2-8FB1-693F56AD4A95}" type="pres">
      <dgm:prSet presAssocID="{86AEBDFB-0904-49E3-964B-EC0DE7D90647}" presName="descendantText" presStyleLbl="alignAcc1" presStyleIdx="0" presStyleCnt="1" custScaleX="83434" custScaleY="346962" custLinFactNeighborX="2991" custLinFactNeighborY="-10774">
        <dgm:presLayoutVars>
          <dgm:bulletEnabled val="1"/>
        </dgm:presLayoutVars>
      </dgm:prSet>
      <dgm:spPr/>
    </dgm:pt>
  </dgm:ptLst>
  <dgm:cxnLst>
    <dgm:cxn modelId="{F5FE2100-CC08-416F-B5EE-E5B6868F719F}" srcId="{86AEBDFB-0904-49E3-964B-EC0DE7D90647}" destId="{219D0F8D-5DFC-4AA3-9135-6611369221AE}" srcOrd="0" destOrd="0" parTransId="{EFC1F757-8437-4755-85A9-B5DF63E43D26}" sibTransId="{43C3BA5F-55AE-4250-9A92-BA950EE6D448}"/>
    <dgm:cxn modelId="{CFAEC273-E4A6-4D4B-945E-C38E7D3EE8F8}" srcId="{219D0F8D-5DFC-4AA3-9135-6611369221AE}" destId="{3D12D513-1CF1-42F6-92BA-31EE6B3EB649}" srcOrd="0" destOrd="0" parTransId="{A033DEC9-5F30-4C4C-AC0C-E984F68FBAFE}" sibTransId="{53A9F567-A713-4536-B802-E0D2B4831B67}"/>
    <dgm:cxn modelId="{D6F6BA82-FF53-46A1-9E12-AF5699946003}" srcId="{219D0F8D-5DFC-4AA3-9135-6611369221AE}" destId="{F871B88F-4000-4BAC-A5F8-F8AEE7C0DEFE}" srcOrd="1" destOrd="0" parTransId="{DD752ADD-81F4-46D6-B963-773C006F6DDB}" sibTransId="{FAD06783-21A2-4622-9556-2D8A7AC088BB}"/>
    <dgm:cxn modelId="{539EFE91-47ED-4DAE-922A-D871629E861C}" type="presOf" srcId="{F871B88F-4000-4BAC-A5F8-F8AEE7C0DEFE}" destId="{9B7555E4-05E3-4AA2-8FB1-693F56AD4A95}" srcOrd="0" destOrd="2" presId="urn:microsoft.com/office/officeart/2005/8/layout/chevron2"/>
    <dgm:cxn modelId="{43EA2C9A-1863-4843-BE38-3987CDBA2ED7}" type="presOf" srcId="{783BED04-ACD4-4880-A321-61EB9B81FCC5}" destId="{544CB787-F6E1-4497-A69A-D2DF9D73E54F}" srcOrd="0" destOrd="0" presId="urn:microsoft.com/office/officeart/2005/8/layout/chevron2"/>
    <dgm:cxn modelId="{BEFEA2A7-A00C-41DE-BC13-37992B199E83}" type="presOf" srcId="{219D0F8D-5DFC-4AA3-9135-6611369221AE}" destId="{9B7555E4-05E3-4AA2-8FB1-693F56AD4A95}" srcOrd="0" destOrd="0" presId="urn:microsoft.com/office/officeart/2005/8/layout/chevron2"/>
    <dgm:cxn modelId="{9F418DAD-9688-4DAD-BDEF-26FB2ACC1F96}" type="presOf" srcId="{3D12D513-1CF1-42F6-92BA-31EE6B3EB649}" destId="{9B7555E4-05E3-4AA2-8FB1-693F56AD4A95}" srcOrd="0" destOrd="1" presId="urn:microsoft.com/office/officeart/2005/8/layout/chevron2"/>
    <dgm:cxn modelId="{D453F6B5-5CB4-4CBB-9F7D-61F06A2A4B5F}" srcId="{783BED04-ACD4-4880-A321-61EB9B81FCC5}" destId="{86AEBDFB-0904-49E3-964B-EC0DE7D90647}" srcOrd="0" destOrd="0" parTransId="{9F8DBB01-B1BB-4A47-906A-362225C70DEA}" sibTransId="{A97214C2-F7CE-4046-9069-49979700CF3C}"/>
    <dgm:cxn modelId="{4CE016D7-B807-4F9E-8488-A7792BF0E51F}" type="presOf" srcId="{86AEBDFB-0904-49E3-964B-EC0DE7D90647}" destId="{B0D989A7-78A3-4687-90AB-1DC792A77B6B}" srcOrd="0" destOrd="0" presId="urn:microsoft.com/office/officeart/2005/8/layout/chevron2"/>
    <dgm:cxn modelId="{6C0BEDB3-D3AB-4FE1-B3CF-8578BD93833B}" type="presParOf" srcId="{544CB787-F6E1-4497-A69A-D2DF9D73E54F}" destId="{CDEF1E5E-E205-4D18-88DF-9D732B78788F}" srcOrd="0" destOrd="0" presId="urn:microsoft.com/office/officeart/2005/8/layout/chevron2"/>
    <dgm:cxn modelId="{6D0AD117-36BD-4D14-AE1E-AD72164EB850}" type="presParOf" srcId="{CDEF1E5E-E205-4D18-88DF-9D732B78788F}" destId="{B0D989A7-78A3-4687-90AB-1DC792A77B6B}" srcOrd="0" destOrd="0" presId="urn:microsoft.com/office/officeart/2005/8/layout/chevron2"/>
    <dgm:cxn modelId="{949A1A26-3737-4E97-8DA2-DC16E36251E3}" type="presParOf" srcId="{CDEF1E5E-E205-4D18-88DF-9D732B78788F}" destId="{9B7555E4-05E3-4AA2-8FB1-693F56AD4A95}"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6570772-D368-4BEF-9A93-990C5583A881}"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s-ES"/>
        </a:p>
      </dgm:t>
    </dgm:pt>
    <dgm:pt modelId="{D606DA4E-AE76-49B2-AC60-CE889EABBEB0}">
      <dgm:prSet/>
      <dgm:spPr/>
      <dgm:t>
        <a:bodyPr/>
        <a:lstStyle/>
        <a:p>
          <a:pPr rtl="0"/>
          <a:r>
            <a:rPr lang="es-ES" b="0" u="none" dirty="0">
              <a:solidFill>
                <a:schemeClr val="tx1"/>
              </a:solidFill>
            </a:rPr>
            <a:t>Importancia terminología</a:t>
          </a:r>
        </a:p>
      </dgm:t>
    </dgm:pt>
    <dgm:pt modelId="{0C1DD8F7-6C77-41D5-A10B-3909E025451E}" type="parTrans" cxnId="{2275BB6F-78A7-4B1F-9752-F5112ADF792E}">
      <dgm:prSet/>
      <dgm:spPr/>
      <dgm:t>
        <a:bodyPr/>
        <a:lstStyle/>
        <a:p>
          <a:endParaRPr lang="es-ES"/>
        </a:p>
      </dgm:t>
    </dgm:pt>
    <dgm:pt modelId="{582C2550-21A2-4796-AFFD-47E7A0653E6E}" type="sibTrans" cxnId="{2275BB6F-78A7-4B1F-9752-F5112ADF792E}">
      <dgm:prSet/>
      <dgm:spPr/>
      <dgm:t>
        <a:bodyPr/>
        <a:lstStyle/>
        <a:p>
          <a:endParaRPr lang="es-ES"/>
        </a:p>
      </dgm:t>
    </dgm:pt>
    <dgm:pt modelId="{768E2B0D-7B80-477A-B795-AC32D467C78A}">
      <dgm:prSet/>
      <dgm:spPr/>
      <dgm:t>
        <a:bodyPr/>
        <a:lstStyle/>
        <a:p>
          <a:pPr rtl="0"/>
          <a:r>
            <a:rPr lang="es-ES" b="1" dirty="0">
              <a:solidFill>
                <a:schemeClr val="accent2">
                  <a:lumMod val="75000"/>
                </a:schemeClr>
              </a:solidFill>
            </a:rPr>
            <a:t>Características habituales</a:t>
          </a:r>
        </a:p>
      </dgm:t>
    </dgm:pt>
    <dgm:pt modelId="{369CE3B6-1995-4F02-A678-22420E58CBEC}" type="parTrans" cxnId="{9A0F6932-13E2-4E8A-B1EB-B40AF1A388FD}">
      <dgm:prSet/>
      <dgm:spPr/>
      <dgm:t>
        <a:bodyPr/>
        <a:lstStyle/>
        <a:p>
          <a:endParaRPr lang="es-ES"/>
        </a:p>
      </dgm:t>
    </dgm:pt>
    <dgm:pt modelId="{69F15C14-6A82-4C43-BD52-6F3770035D13}" type="sibTrans" cxnId="{9A0F6932-13E2-4E8A-B1EB-B40AF1A388FD}">
      <dgm:prSet/>
      <dgm:spPr/>
      <dgm:t>
        <a:bodyPr/>
        <a:lstStyle/>
        <a:p>
          <a:endParaRPr lang="es-ES"/>
        </a:p>
      </dgm:t>
    </dgm:pt>
    <dgm:pt modelId="{D46CDF61-EC31-48F5-9B06-04CF849B071B}">
      <dgm:prSet/>
      <dgm:spPr/>
      <dgm:t>
        <a:bodyPr/>
        <a:lstStyle/>
        <a:p>
          <a:pPr rtl="0"/>
          <a:r>
            <a:rPr lang="es-ES" b="0" dirty="0">
              <a:solidFill>
                <a:schemeClr val="tx1"/>
              </a:solidFill>
            </a:rPr>
            <a:t>Cuestiones relacionales</a:t>
          </a:r>
        </a:p>
      </dgm:t>
    </dgm:pt>
    <dgm:pt modelId="{B692A2BE-5ADD-48FB-86BB-645B45EC73DD}" type="parTrans" cxnId="{AF389951-C342-4097-B376-BD30812848DD}">
      <dgm:prSet/>
      <dgm:spPr/>
      <dgm:t>
        <a:bodyPr/>
        <a:lstStyle/>
        <a:p>
          <a:endParaRPr lang="es-ES"/>
        </a:p>
      </dgm:t>
    </dgm:pt>
    <dgm:pt modelId="{4BCEA282-5374-4C71-A5EA-2EFFF7AE8E14}" type="sibTrans" cxnId="{AF389951-C342-4097-B376-BD30812848DD}">
      <dgm:prSet/>
      <dgm:spPr/>
      <dgm:t>
        <a:bodyPr/>
        <a:lstStyle/>
        <a:p>
          <a:endParaRPr lang="es-ES"/>
        </a:p>
      </dgm:t>
    </dgm:pt>
    <dgm:pt modelId="{5F1B6471-9FD3-4B7A-B7AC-02CC30DC7BF6}">
      <dgm:prSet/>
      <dgm:spPr/>
      <dgm:t>
        <a:bodyPr/>
        <a:lstStyle/>
        <a:p>
          <a:pPr rtl="0"/>
          <a:r>
            <a:rPr lang="es-ES" b="0" dirty="0">
              <a:solidFill>
                <a:schemeClr val="tx1"/>
              </a:solidFill>
            </a:rPr>
            <a:t>Sistemas más amplios</a:t>
          </a:r>
        </a:p>
      </dgm:t>
    </dgm:pt>
    <dgm:pt modelId="{35E48BBC-C543-48F4-A6A6-E45FD3AD0B09}" type="parTrans" cxnId="{6EEDB22E-7BA2-4EF9-B985-CC3B3F4ABA22}">
      <dgm:prSet/>
      <dgm:spPr/>
      <dgm:t>
        <a:bodyPr/>
        <a:lstStyle/>
        <a:p>
          <a:endParaRPr lang="es-ES"/>
        </a:p>
      </dgm:t>
    </dgm:pt>
    <dgm:pt modelId="{5B9D0D3E-E21C-4F16-8392-EBC9B0E8F1A9}" type="sibTrans" cxnId="{6EEDB22E-7BA2-4EF9-B985-CC3B3F4ABA22}">
      <dgm:prSet/>
      <dgm:spPr/>
      <dgm:t>
        <a:bodyPr/>
        <a:lstStyle/>
        <a:p>
          <a:endParaRPr lang="es-ES"/>
        </a:p>
      </dgm:t>
    </dgm:pt>
    <dgm:pt modelId="{5B25909A-50B9-4D14-B04A-149398CBAD84}" type="pres">
      <dgm:prSet presAssocID="{16570772-D368-4BEF-9A93-990C5583A881}" presName="compositeShape" presStyleCnt="0">
        <dgm:presLayoutVars>
          <dgm:dir/>
          <dgm:resizeHandles/>
        </dgm:presLayoutVars>
      </dgm:prSet>
      <dgm:spPr/>
    </dgm:pt>
    <dgm:pt modelId="{D074EDD5-42F6-4824-B11F-4438A32CA69B}" type="pres">
      <dgm:prSet presAssocID="{16570772-D368-4BEF-9A93-990C5583A881}" presName="pyramid" presStyleLbl="node1" presStyleIdx="0" presStyleCnt="1" custLinFactNeighborX="383" custLinFactNeighborY="-1465"/>
      <dgm:spPr/>
    </dgm:pt>
    <dgm:pt modelId="{C8135A49-0C85-4750-935E-ADD78635EF64}" type="pres">
      <dgm:prSet presAssocID="{16570772-D368-4BEF-9A93-990C5583A881}" presName="theList" presStyleCnt="0"/>
      <dgm:spPr/>
    </dgm:pt>
    <dgm:pt modelId="{83B23112-6127-4C90-B415-C2EE59A67E53}" type="pres">
      <dgm:prSet presAssocID="{D606DA4E-AE76-49B2-AC60-CE889EABBEB0}" presName="aNode" presStyleLbl="fgAcc1" presStyleIdx="0" presStyleCnt="4" custScaleX="109499">
        <dgm:presLayoutVars>
          <dgm:bulletEnabled val="1"/>
        </dgm:presLayoutVars>
      </dgm:prSet>
      <dgm:spPr/>
    </dgm:pt>
    <dgm:pt modelId="{EE56326E-7CC9-4D29-AACC-8E2D10272A3B}" type="pres">
      <dgm:prSet presAssocID="{D606DA4E-AE76-49B2-AC60-CE889EABBEB0}" presName="aSpace" presStyleCnt="0"/>
      <dgm:spPr/>
    </dgm:pt>
    <dgm:pt modelId="{D18DC08D-D0FC-407E-AC79-9EE7443E3439}" type="pres">
      <dgm:prSet presAssocID="{768E2B0D-7B80-477A-B795-AC32D467C78A}" presName="aNode" presStyleLbl="fgAcc1" presStyleIdx="1" presStyleCnt="4" custScaleX="109499">
        <dgm:presLayoutVars>
          <dgm:bulletEnabled val="1"/>
        </dgm:presLayoutVars>
      </dgm:prSet>
      <dgm:spPr/>
    </dgm:pt>
    <dgm:pt modelId="{69EC5190-553D-4756-B033-A3B6A9815C5F}" type="pres">
      <dgm:prSet presAssocID="{768E2B0D-7B80-477A-B795-AC32D467C78A}" presName="aSpace" presStyleCnt="0"/>
      <dgm:spPr/>
    </dgm:pt>
    <dgm:pt modelId="{192F2BB2-A238-4054-8733-C2F193519990}" type="pres">
      <dgm:prSet presAssocID="{D46CDF61-EC31-48F5-9B06-04CF849B071B}" presName="aNode" presStyleLbl="fgAcc1" presStyleIdx="2" presStyleCnt="4" custScaleX="112341">
        <dgm:presLayoutVars>
          <dgm:bulletEnabled val="1"/>
        </dgm:presLayoutVars>
      </dgm:prSet>
      <dgm:spPr/>
    </dgm:pt>
    <dgm:pt modelId="{CA714D98-F5CA-4055-832D-2A25A527C832}" type="pres">
      <dgm:prSet presAssocID="{D46CDF61-EC31-48F5-9B06-04CF849B071B}" presName="aSpace" presStyleCnt="0"/>
      <dgm:spPr/>
    </dgm:pt>
    <dgm:pt modelId="{D1468EF0-EC7D-43B7-8D05-9ED1C825217B}" type="pres">
      <dgm:prSet presAssocID="{5F1B6471-9FD3-4B7A-B7AC-02CC30DC7BF6}" presName="aNode" presStyleLbl="fgAcc1" presStyleIdx="3" presStyleCnt="4" custScaleX="112341">
        <dgm:presLayoutVars>
          <dgm:bulletEnabled val="1"/>
        </dgm:presLayoutVars>
      </dgm:prSet>
      <dgm:spPr/>
    </dgm:pt>
    <dgm:pt modelId="{33431C0E-B0A1-4F19-8E5E-057D11FE5F85}" type="pres">
      <dgm:prSet presAssocID="{5F1B6471-9FD3-4B7A-B7AC-02CC30DC7BF6}" presName="aSpace" presStyleCnt="0"/>
      <dgm:spPr/>
    </dgm:pt>
  </dgm:ptLst>
  <dgm:cxnLst>
    <dgm:cxn modelId="{6EEDB22E-7BA2-4EF9-B985-CC3B3F4ABA22}" srcId="{16570772-D368-4BEF-9A93-990C5583A881}" destId="{5F1B6471-9FD3-4B7A-B7AC-02CC30DC7BF6}" srcOrd="3" destOrd="0" parTransId="{35E48BBC-C543-48F4-A6A6-E45FD3AD0B09}" sibTransId="{5B9D0D3E-E21C-4F16-8392-EBC9B0E8F1A9}"/>
    <dgm:cxn modelId="{9A0F6932-13E2-4E8A-B1EB-B40AF1A388FD}" srcId="{16570772-D368-4BEF-9A93-990C5583A881}" destId="{768E2B0D-7B80-477A-B795-AC32D467C78A}" srcOrd="1" destOrd="0" parTransId="{369CE3B6-1995-4F02-A678-22420E58CBEC}" sibTransId="{69F15C14-6A82-4C43-BD52-6F3770035D13}"/>
    <dgm:cxn modelId="{46E12B33-F976-47A6-9649-288BFC184C8D}" type="presOf" srcId="{D606DA4E-AE76-49B2-AC60-CE889EABBEB0}" destId="{83B23112-6127-4C90-B415-C2EE59A67E53}" srcOrd="0" destOrd="0" presId="urn:microsoft.com/office/officeart/2005/8/layout/pyramid2"/>
    <dgm:cxn modelId="{2275BB6F-78A7-4B1F-9752-F5112ADF792E}" srcId="{16570772-D368-4BEF-9A93-990C5583A881}" destId="{D606DA4E-AE76-49B2-AC60-CE889EABBEB0}" srcOrd="0" destOrd="0" parTransId="{0C1DD8F7-6C77-41D5-A10B-3909E025451E}" sibTransId="{582C2550-21A2-4796-AFFD-47E7A0653E6E}"/>
    <dgm:cxn modelId="{AF389951-C342-4097-B376-BD30812848DD}" srcId="{16570772-D368-4BEF-9A93-990C5583A881}" destId="{D46CDF61-EC31-48F5-9B06-04CF849B071B}" srcOrd="2" destOrd="0" parTransId="{B692A2BE-5ADD-48FB-86BB-645B45EC73DD}" sibTransId="{4BCEA282-5374-4C71-A5EA-2EFFF7AE8E14}"/>
    <dgm:cxn modelId="{7FD66C9E-33F7-4D3A-B7C7-C0A4939A5E11}" type="presOf" srcId="{5F1B6471-9FD3-4B7A-B7AC-02CC30DC7BF6}" destId="{D1468EF0-EC7D-43B7-8D05-9ED1C825217B}" srcOrd="0" destOrd="0" presId="urn:microsoft.com/office/officeart/2005/8/layout/pyramid2"/>
    <dgm:cxn modelId="{7EB436A2-4C98-48B9-AA5D-7A0829A245F5}" type="presOf" srcId="{D46CDF61-EC31-48F5-9B06-04CF849B071B}" destId="{192F2BB2-A238-4054-8733-C2F193519990}" srcOrd="0" destOrd="0" presId="urn:microsoft.com/office/officeart/2005/8/layout/pyramid2"/>
    <dgm:cxn modelId="{7EC0B5D4-9A64-47CD-9010-3CEC9801B543}" type="presOf" srcId="{16570772-D368-4BEF-9A93-990C5583A881}" destId="{5B25909A-50B9-4D14-B04A-149398CBAD84}" srcOrd="0" destOrd="0" presId="urn:microsoft.com/office/officeart/2005/8/layout/pyramid2"/>
    <dgm:cxn modelId="{E914A9E2-0583-4B9A-9E20-6C4A95EF5950}" type="presOf" srcId="{768E2B0D-7B80-477A-B795-AC32D467C78A}" destId="{D18DC08D-D0FC-407E-AC79-9EE7443E3439}" srcOrd="0" destOrd="0" presId="urn:microsoft.com/office/officeart/2005/8/layout/pyramid2"/>
    <dgm:cxn modelId="{3654AE69-6F15-4019-B973-5A3106C83C00}" type="presParOf" srcId="{5B25909A-50B9-4D14-B04A-149398CBAD84}" destId="{D074EDD5-42F6-4824-B11F-4438A32CA69B}" srcOrd="0" destOrd="0" presId="urn:microsoft.com/office/officeart/2005/8/layout/pyramid2"/>
    <dgm:cxn modelId="{B8623033-FD9F-496E-B3D4-D8B93093ED2C}" type="presParOf" srcId="{5B25909A-50B9-4D14-B04A-149398CBAD84}" destId="{C8135A49-0C85-4750-935E-ADD78635EF64}" srcOrd="1" destOrd="0" presId="urn:microsoft.com/office/officeart/2005/8/layout/pyramid2"/>
    <dgm:cxn modelId="{CCCE5A77-619D-4BA4-A929-D47F1BB09982}" type="presParOf" srcId="{C8135A49-0C85-4750-935E-ADD78635EF64}" destId="{83B23112-6127-4C90-B415-C2EE59A67E53}" srcOrd="0" destOrd="0" presId="urn:microsoft.com/office/officeart/2005/8/layout/pyramid2"/>
    <dgm:cxn modelId="{B679962F-8FE9-424C-8CFB-362458DF5E34}" type="presParOf" srcId="{C8135A49-0C85-4750-935E-ADD78635EF64}" destId="{EE56326E-7CC9-4D29-AACC-8E2D10272A3B}" srcOrd="1" destOrd="0" presId="urn:microsoft.com/office/officeart/2005/8/layout/pyramid2"/>
    <dgm:cxn modelId="{743E1B2B-13DB-4CE7-B629-2A914077417C}" type="presParOf" srcId="{C8135A49-0C85-4750-935E-ADD78635EF64}" destId="{D18DC08D-D0FC-407E-AC79-9EE7443E3439}" srcOrd="2" destOrd="0" presId="urn:microsoft.com/office/officeart/2005/8/layout/pyramid2"/>
    <dgm:cxn modelId="{721C2195-463F-4D5F-AB36-A30F765EDBE3}" type="presParOf" srcId="{C8135A49-0C85-4750-935E-ADD78635EF64}" destId="{69EC5190-553D-4756-B033-A3B6A9815C5F}" srcOrd="3" destOrd="0" presId="urn:microsoft.com/office/officeart/2005/8/layout/pyramid2"/>
    <dgm:cxn modelId="{C647B2BF-FDAE-4D0B-B4D9-764C060B58D6}" type="presParOf" srcId="{C8135A49-0C85-4750-935E-ADD78635EF64}" destId="{192F2BB2-A238-4054-8733-C2F193519990}" srcOrd="4" destOrd="0" presId="urn:microsoft.com/office/officeart/2005/8/layout/pyramid2"/>
    <dgm:cxn modelId="{F263BABA-CA47-4E55-84C1-D0D90CFFDC54}" type="presParOf" srcId="{C8135A49-0C85-4750-935E-ADD78635EF64}" destId="{CA714D98-F5CA-4055-832D-2A25A527C832}" srcOrd="5" destOrd="0" presId="urn:microsoft.com/office/officeart/2005/8/layout/pyramid2"/>
    <dgm:cxn modelId="{DF97A08E-6D63-44B4-ABD3-149D1F7049B5}" type="presParOf" srcId="{C8135A49-0C85-4750-935E-ADD78635EF64}" destId="{D1468EF0-EC7D-43B7-8D05-9ED1C825217B}" srcOrd="6" destOrd="0" presId="urn:microsoft.com/office/officeart/2005/8/layout/pyramid2"/>
    <dgm:cxn modelId="{266C1E1A-C586-439B-A072-E78CF8C7421F}" type="presParOf" srcId="{C8135A49-0C85-4750-935E-ADD78635EF64}" destId="{33431C0E-B0A1-4F19-8E5E-057D11FE5F85}"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1471AAF-0947-46BD-8FE5-5A5FEB6E5E7E}" type="doc">
      <dgm:prSet loTypeId="urn:microsoft.com/office/officeart/2005/8/layout/vList6" loCatId="process" qsTypeId="urn:microsoft.com/office/officeart/2005/8/quickstyle/simple1" qsCatId="simple" csTypeId="urn:microsoft.com/office/officeart/2005/8/colors/accent1_2" csCatId="accent1" phldr="1"/>
      <dgm:spPr/>
      <dgm:t>
        <a:bodyPr/>
        <a:lstStyle/>
        <a:p>
          <a:endParaRPr lang="es-ES"/>
        </a:p>
      </dgm:t>
    </dgm:pt>
    <dgm:pt modelId="{7B1E47C3-938F-4DAA-BA7E-10055083F1FA}">
      <dgm:prSet/>
      <dgm:spPr/>
      <dgm:t>
        <a:bodyPr/>
        <a:lstStyle/>
        <a:p>
          <a:pPr rtl="0"/>
          <a:r>
            <a:rPr lang="es-ES" dirty="0"/>
            <a:t>Tipo y número de dificultades</a:t>
          </a:r>
        </a:p>
      </dgm:t>
    </dgm:pt>
    <dgm:pt modelId="{B6085E62-D2F4-4452-B523-2C10591D9D6B}" type="parTrans" cxnId="{009C2AB7-BAB9-4F59-8600-FF33CE21F740}">
      <dgm:prSet/>
      <dgm:spPr/>
      <dgm:t>
        <a:bodyPr/>
        <a:lstStyle/>
        <a:p>
          <a:endParaRPr lang="es-ES"/>
        </a:p>
      </dgm:t>
    </dgm:pt>
    <dgm:pt modelId="{7ECA072D-F8DC-4C2E-8DBA-73CDF077A2F3}" type="sibTrans" cxnId="{009C2AB7-BAB9-4F59-8600-FF33CE21F740}">
      <dgm:prSet/>
      <dgm:spPr/>
      <dgm:t>
        <a:bodyPr/>
        <a:lstStyle/>
        <a:p>
          <a:endParaRPr lang="es-ES"/>
        </a:p>
      </dgm:t>
    </dgm:pt>
    <dgm:pt modelId="{82BB01C2-E50E-4402-B807-F1F14BAA67F5}">
      <dgm:prSet/>
      <dgm:spPr/>
      <dgm:t>
        <a:bodyPr/>
        <a:lstStyle/>
        <a:p>
          <a:pPr rtl="0"/>
          <a:r>
            <a:rPr lang="es-ES" dirty="0" err="1"/>
            <a:t>Cronificación</a:t>
          </a:r>
          <a:r>
            <a:rPr lang="es-ES" dirty="0"/>
            <a:t> </a:t>
          </a:r>
        </a:p>
      </dgm:t>
    </dgm:pt>
    <dgm:pt modelId="{8B06FE5D-E7E4-4527-872B-DE13F8DBA773}" type="parTrans" cxnId="{005D6191-CDED-4887-9242-840519A206BC}">
      <dgm:prSet/>
      <dgm:spPr/>
      <dgm:t>
        <a:bodyPr/>
        <a:lstStyle/>
        <a:p>
          <a:endParaRPr lang="es-ES"/>
        </a:p>
      </dgm:t>
    </dgm:pt>
    <dgm:pt modelId="{E10060A6-9383-4608-AB44-EC539521DAD8}" type="sibTrans" cxnId="{005D6191-CDED-4887-9242-840519A206BC}">
      <dgm:prSet/>
      <dgm:spPr/>
      <dgm:t>
        <a:bodyPr/>
        <a:lstStyle/>
        <a:p>
          <a:endParaRPr lang="es-ES"/>
        </a:p>
      </dgm:t>
    </dgm:pt>
    <dgm:pt modelId="{B2F036E0-90A4-4D6E-BCFE-CF8F8D4EB3FA}">
      <dgm:prSet/>
      <dgm:spPr/>
      <dgm:t>
        <a:bodyPr/>
        <a:lstStyle/>
        <a:p>
          <a:pPr rtl="0"/>
          <a:r>
            <a:rPr lang="es-ES" dirty="0"/>
            <a:t>Sistemas formales de apoyo implicados</a:t>
          </a:r>
        </a:p>
      </dgm:t>
    </dgm:pt>
    <dgm:pt modelId="{C46E8EFB-B2F3-41A5-891E-489BE133B0E1}" type="parTrans" cxnId="{AC2EAF2C-35A8-4CFB-8DAB-743F5A19C38D}">
      <dgm:prSet/>
      <dgm:spPr/>
      <dgm:t>
        <a:bodyPr/>
        <a:lstStyle/>
        <a:p>
          <a:endParaRPr lang="es-ES"/>
        </a:p>
      </dgm:t>
    </dgm:pt>
    <dgm:pt modelId="{B40290A0-7966-4DCC-81A7-CBBD13127AEB}" type="sibTrans" cxnId="{AC2EAF2C-35A8-4CFB-8DAB-743F5A19C38D}">
      <dgm:prSet/>
      <dgm:spPr/>
      <dgm:t>
        <a:bodyPr/>
        <a:lstStyle/>
        <a:p>
          <a:endParaRPr lang="es-ES"/>
        </a:p>
      </dgm:t>
    </dgm:pt>
    <dgm:pt modelId="{7B04CBFC-A7E0-4B20-B178-5F4B1AB17203}">
      <dgm:prSet/>
      <dgm:spPr/>
      <dgm:t>
        <a:bodyPr/>
        <a:lstStyle/>
        <a:p>
          <a:pPr rtl="0"/>
          <a:r>
            <a:rPr lang="es-ES" dirty="0"/>
            <a:t>Varias, variadas</a:t>
          </a:r>
        </a:p>
      </dgm:t>
    </dgm:pt>
    <dgm:pt modelId="{F7DC86C5-9296-4742-A452-2DD473C44EAE}" type="parTrans" cxnId="{29E70ED8-63BF-4465-9265-4972AE8DC782}">
      <dgm:prSet/>
      <dgm:spPr/>
      <dgm:t>
        <a:bodyPr/>
        <a:lstStyle/>
        <a:p>
          <a:endParaRPr lang="es-ES"/>
        </a:p>
      </dgm:t>
    </dgm:pt>
    <dgm:pt modelId="{6C2FB05B-95BC-423A-BFF6-984578396619}" type="sibTrans" cxnId="{29E70ED8-63BF-4465-9265-4972AE8DC782}">
      <dgm:prSet/>
      <dgm:spPr/>
      <dgm:t>
        <a:bodyPr/>
        <a:lstStyle/>
        <a:p>
          <a:endParaRPr lang="es-ES"/>
        </a:p>
      </dgm:t>
    </dgm:pt>
    <dgm:pt modelId="{5E0C833B-80BC-49B7-9614-BA50D37DADCD}">
      <dgm:prSet/>
      <dgm:spPr/>
      <dgm:t>
        <a:bodyPr/>
        <a:lstStyle/>
        <a:p>
          <a:pPr rtl="0"/>
          <a:r>
            <a:rPr lang="es-ES" dirty="0"/>
            <a:t>2 o más miembros</a:t>
          </a:r>
        </a:p>
      </dgm:t>
    </dgm:pt>
    <dgm:pt modelId="{0C914C94-EC47-47C8-9593-C6782D419035}" type="parTrans" cxnId="{EDF95DF4-C1A3-4437-B3BB-585EAA5733FB}">
      <dgm:prSet/>
      <dgm:spPr/>
      <dgm:t>
        <a:bodyPr/>
        <a:lstStyle/>
        <a:p>
          <a:endParaRPr lang="es-ES"/>
        </a:p>
      </dgm:t>
    </dgm:pt>
    <dgm:pt modelId="{B9E30ADF-05D8-47B2-ADDC-B768417C931D}" type="sibTrans" cxnId="{EDF95DF4-C1A3-4437-B3BB-585EAA5733FB}">
      <dgm:prSet/>
      <dgm:spPr/>
      <dgm:t>
        <a:bodyPr/>
        <a:lstStyle/>
        <a:p>
          <a:endParaRPr lang="es-ES"/>
        </a:p>
      </dgm:t>
    </dgm:pt>
    <dgm:pt modelId="{559F6AD8-31E9-4A9C-BECC-D593454CE917}">
      <dgm:prSet/>
      <dgm:spPr/>
      <dgm:t>
        <a:bodyPr/>
        <a:lstStyle/>
        <a:p>
          <a:pPr algn="l" rtl="0">
            <a:lnSpc>
              <a:spcPct val="150000"/>
            </a:lnSpc>
          </a:pPr>
          <a:r>
            <a:rPr lang="es-ES" dirty="0"/>
            <a:t>Media de 3 a 7</a:t>
          </a:r>
        </a:p>
      </dgm:t>
    </dgm:pt>
    <dgm:pt modelId="{0DB49D19-55D4-402E-B551-2427527CEB64}" type="parTrans" cxnId="{47F46B6E-341D-415F-B1BA-1E41E18A44AE}">
      <dgm:prSet/>
      <dgm:spPr/>
      <dgm:t>
        <a:bodyPr/>
        <a:lstStyle/>
        <a:p>
          <a:endParaRPr lang="es-ES"/>
        </a:p>
      </dgm:t>
    </dgm:pt>
    <dgm:pt modelId="{54CA03CA-2FA7-467D-8500-C34ABEE26AFD}" type="sibTrans" cxnId="{47F46B6E-341D-415F-B1BA-1E41E18A44AE}">
      <dgm:prSet/>
      <dgm:spPr/>
      <dgm:t>
        <a:bodyPr/>
        <a:lstStyle/>
        <a:p>
          <a:endParaRPr lang="es-ES"/>
        </a:p>
      </dgm:t>
    </dgm:pt>
    <dgm:pt modelId="{12B56E36-644C-4268-BDF5-D25F369D46EA}">
      <dgm:prSet/>
      <dgm:spPr/>
      <dgm:t>
        <a:bodyPr/>
        <a:lstStyle/>
        <a:p>
          <a:pPr rtl="0"/>
          <a:r>
            <a:rPr lang="es-ES" dirty="0"/>
            <a:t>3 o más años en los sistemas de apoyo</a:t>
          </a:r>
        </a:p>
      </dgm:t>
    </dgm:pt>
    <dgm:pt modelId="{5B5FBC3C-A5F7-4C49-A4AB-0BFD516099D5}" type="parTrans" cxnId="{D322CA11-4023-411F-8B8B-7618C1E7F712}">
      <dgm:prSet/>
      <dgm:spPr/>
      <dgm:t>
        <a:bodyPr/>
        <a:lstStyle/>
        <a:p>
          <a:endParaRPr lang="es-ES"/>
        </a:p>
      </dgm:t>
    </dgm:pt>
    <dgm:pt modelId="{FB59D35F-1ECA-4C42-83AF-7FFEFC9AEFA7}" type="sibTrans" cxnId="{D322CA11-4023-411F-8B8B-7618C1E7F712}">
      <dgm:prSet/>
      <dgm:spPr/>
      <dgm:t>
        <a:bodyPr/>
        <a:lstStyle/>
        <a:p>
          <a:endParaRPr lang="es-ES"/>
        </a:p>
      </dgm:t>
    </dgm:pt>
    <dgm:pt modelId="{DFE0FB7E-8C1C-481B-B60A-9E81673C6CF4}" type="pres">
      <dgm:prSet presAssocID="{01471AAF-0947-46BD-8FE5-5A5FEB6E5E7E}" presName="Name0" presStyleCnt="0">
        <dgm:presLayoutVars>
          <dgm:dir/>
          <dgm:animLvl val="lvl"/>
          <dgm:resizeHandles/>
        </dgm:presLayoutVars>
      </dgm:prSet>
      <dgm:spPr/>
    </dgm:pt>
    <dgm:pt modelId="{53E35005-9B85-4E93-9DF3-007D0CFE57A0}" type="pres">
      <dgm:prSet presAssocID="{7B1E47C3-938F-4DAA-BA7E-10055083F1FA}" presName="linNode" presStyleCnt="0"/>
      <dgm:spPr/>
    </dgm:pt>
    <dgm:pt modelId="{681AC0C6-B974-4300-BA3D-64ABF2B95805}" type="pres">
      <dgm:prSet presAssocID="{7B1E47C3-938F-4DAA-BA7E-10055083F1FA}" presName="parentShp" presStyleLbl="node1" presStyleIdx="0" presStyleCnt="3">
        <dgm:presLayoutVars>
          <dgm:bulletEnabled val="1"/>
        </dgm:presLayoutVars>
      </dgm:prSet>
      <dgm:spPr/>
    </dgm:pt>
    <dgm:pt modelId="{CE84786D-61D7-4335-A86B-C2933E6A5FB6}" type="pres">
      <dgm:prSet presAssocID="{7B1E47C3-938F-4DAA-BA7E-10055083F1FA}" presName="childShp" presStyleLbl="bgAccFollowNode1" presStyleIdx="0" presStyleCnt="3">
        <dgm:presLayoutVars>
          <dgm:bulletEnabled val="1"/>
        </dgm:presLayoutVars>
      </dgm:prSet>
      <dgm:spPr/>
    </dgm:pt>
    <dgm:pt modelId="{2AF29EEE-B383-428B-99C8-8AF6AB9AEF96}" type="pres">
      <dgm:prSet presAssocID="{7ECA072D-F8DC-4C2E-8DBA-73CDF077A2F3}" presName="spacing" presStyleCnt="0"/>
      <dgm:spPr/>
    </dgm:pt>
    <dgm:pt modelId="{6FF93F81-B4D6-4520-BB8F-B54EC21A7D26}" type="pres">
      <dgm:prSet presAssocID="{B2F036E0-90A4-4D6E-BCFE-CF8F8D4EB3FA}" presName="linNode" presStyleCnt="0"/>
      <dgm:spPr/>
    </dgm:pt>
    <dgm:pt modelId="{D91CF4CF-3371-444B-BE73-68582288CDE5}" type="pres">
      <dgm:prSet presAssocID="{B2F036E0-90A4-4D6E-BCFE-CF8F8D4EB3FA}" presName="parentShp" presStyleLbl="node1" presStyleIdx="1" presStyleCnt="3">
        <dgm:presLayoutVars>
          <dgm:bulletEnabled val="1"/>
        </dgm:presLayoutVars>
      </dgm:prSet>
      <dgm:spPr/>
    </dgm:pt>
    <dgm:pt modelId="{CF4AD6CC-5AAA-40D0-94A5-73AC4F2A5056}" type="pres">
      <dgm:prSet presAssocID="{B2F036E0-90A4-4D6E-BCFE-CF8F8D4EB3FA}" presName="childShp" presStyleLbl="bgAccFollowNode1" presStyleIdx="1" presStyleCnt="3">
        <dgm:presLayoutVars>
          <dgm:bulletEnabled val="1"/>
        </dgm:presLayoutVars>
      </dgm:prSet>
      <dgm:spPr/>
    </dgm:pt>
    <dgm:pt modelId="{74B4D529-A539-4AEB-813D-EA73C44FC698}" type="pres">
      <dgm:prSet presAssocID="{B40290A0-7966-4DCC-81A7-CBBD13127AEB}" presName="spacing" presStyleCnt="0"/>
      <dgm:spPr/>
    </dgm:pt>
    <dgm:pt modelId="{A2D7819E-659B-4F97-8872-C42ACCED9CEC}" type="pres">
      <dgm:prSet presAssocID="{82BB01C2-E50E-4402-B807-F1F14BAA67F5}" presName="linNode" presStyleCnt="0"/>
      <dgm:spPr/>
    </dgm:pt>
    <dgm:pt modelId="{F649C6B8-4A9B-46FE-B800-D703C9AA9B89}" type="pres">
      <dgm:prSet presAssocID="{82BB01C2-E50E-4402-B807-F1F14BAA67F5}" presName="parentShp" presStyleLbl="node1" presStyleIdx="2" presStyleCnt="3">
        <dgm:presLayoutVars>
          <dgm:bulletEnabled val="1"/>
        </dgm:presLayoutVars>
      </dgm:prSet>
      <dgm:spPr/>
    </dgm:pt>
    <dgm:pt modelId="{619060D1-08E9-4A95-8490-8CB3093EE37F}" type="pres">
      <dgm:prSet presAssocID="{82BB01C2-E50E-4402-B807-F1F14BAA67F5}" presName="childShp" presStyleLbl="bgAccFollowNode1" presStyleIdx="2" presStyleCnt="3">
        <dgm:presLayoutVars>
          <dgm:bulletEnabled val="1"/>
        </dgm:presLayoutVars>
      </dgm:prSet>
      <dgm:spPr/>
    </dgm:pt>
  </dgm:ptLst>
  <dgm:cxnLst>
    <dgm:cxn modelId="{D322CA11-4023-411F-8B8B-7618C1E7F712}" srcId="{82BB01C2-E50E-4402-B807-F1F14BAA67F5}" destId="{12B56E36-644C-4268-BDF5-D25F369D46EA}" srcOrd="0" destOrd="0" parTransId="{5B5FBC3C-A5F7-4C49-A4AB-0BFD516099D5}" sibTransId="{FB59D35F-1ECA-4C42-83AF-7FFEFC9AEFA7}"/>
    <dgm:cxn modelId="{AC2EAF2C-35A8-4CFB-8DAB-743F5A19C38D}" srcId="{01471AAF-0947-46BD-8FE5-5A5FEB6E5E7E}" destId="{B2F036E0-90A4-4D6E-BCFE-CF8F8D4EB3FA}" srcOrd="1" destOrd="0" parTransId="{C46E8EFB-B2F3-41A5-891E-489BE133B0E1}" sibTransId="{B40290A0-7966-4DCC-81A7-CBBD13127AEB}"/>
    <dgm:cxn modelId="{F504F46A-9954-48E8-B9F4-543D75329F73}" type="presOf" srcId="{559F6AD8-31E9-4A9C-BECC-D593454CE917}" destId="{CF4AD6CC-5AAA-40D0-94A5-73AC4F2A5056}" srcOrd="0" destOrd="0" presId="urn:microsoft.com/office/officeart/2005/8/layout/vList6"/>
    <dgm:cxn modelId="{47F46B6E-341D-415F-B1BA-1E41E18A44AE}" srcId="{B2F036E0-90A4-4D6E-BCFE-CF8F8D4EB3FA}" destId="{559F6AD8-31E9-4A9C-BECC-D593454CE917}" srcOrd="0" destOrd="0" parTransId="{0DB49D19-55D4-402E-B551-2427527CEB64}" sibTransId="{54CA03CA-2FA7-467D-8500-C34ABEE26AFD}"/>
    <dgm:cxn modelId="{0665F050-3D19-4302-95D3-64F4EAA71084}" type="presOf" srcId="{7B1E47C3-938F-4DAA-BA7E-10055083F1FA}" destId="{681AC0C6-B974-4300-BA3D-64ABF2B95805}" srcOrd="0" destOrd="0" presId="urn:microsoft.com/office/officeart/2005/8/layout/vList6"/>
    <dgm:cxn modelId="{29DB428F-FDD2-4E86-9937-D56F880AC0A2}" type="presOf" srcId="{82BB01C2-E50E-4402-B807-F1F14BAA67F5}" destId="{F649C6B8-4A9B-46FE-B800-D703C9AA9B89}" srcOrd="0" destOrd="0" presId="urn:microsoft.com/office/officeart/2005/8/layout/vList6"/>
    <dgm:cxn modelId="{005D6191-CDED-4887-9242-840519A206BC}" srcId="{01471AAF-0947-46BD-8FE5-5A5FEB6E5E7E}" destId="{82BB01C2-E50E-4402-B807-F1F14BAA67F5}" srcOrd="2" destOrd="0" parTransId="{8B06FE5D-E7E4-4527-872B-DE13F8DBA773}" sibTransId="{E10060A6-9383-4608-AB44-EC539521DAD8}"/>
    <dgm:cxn modelId="{009C2AB7-BAB9-4F59-8600-FF33CE21F740}" srcId="{01471AAF-0947-46BD-8FE5-5A5FEB6E5E7E}" destId="{7B1E47C3-938F-4DAA-BA7E-10055083F1FA}" srcOrd="0" destOrd="0" parTransId="{B6085E62-D2F4-4452-B523-2C10591D9D6B}" sibTransId="{7ECA072D-F8DC-4C2E-8DBA-73CDF077A2F3}"/>
    <dgm:cxn modelId="{F71E1ABD-46C1-4744-80F3-01B3D5D744EF}" type="presOf" srcId="{5E0C833B-80BC-49B7-9614-BA50D37DADCD}" destId="{CE84786D-61D7-4335-A86B-C2933E6A5FB6}" srcOrd="0" destOrd="1" presId="urn:microsoft.com/office/officeart/2005/8/layout/vList6"/>
    <dgm:cxn modelId="{A603C4BE-C8D0-41B4-96CF-1192AC1C1C46}" type="presOf" srcId="{B2F036E0-90A4-4D6E-BCFE-CF8F8D4EB3FA}" destId="{D91CF4CF-3371-444B-BE73-68582288CDE5}" srcOrd="0" destOrd="0" presId="urn:microsoft.com/office/officeart/2005/8/layout/vList6"/>
    <dgm:cxn modelId="{ED6BBFC7-EF07-443D-B1FF-03B8FF2F2358}" type="presOf" srcId="{7B04CBFC-A7E0-4B20-B178-5F4B1AB17203}" destId="{CE84786D-61D7-4335-A86B-C2933E6A5FB6}" srcOrd="0" destOrd="0" presId="urn:microsoft.com/office/officeart/2005/8/layout/vList6"/>
    <dgm:cxn modelId="{29E70ED8-63BF-4465-9265-4972AE8DC782}" srcId="{7B1E47C3-938F-4DAA-BA7E-10055083F1FA}" destId="{7B04CBFC-A7E0-4B20-B178-5F4B1AB17203}" srcOrd="0" destOrd="0" parTransId="{F7DC86C5-9296-4742-A452-2DD473C44EAE}" sibTransId="{6C2FB05B-95BC-423A-BFF6-984578396619}"/>
    <dgm:cxn modelId="{3FD1D8E9-CCE7-46CA-AE6A-1C6E68042DFC}" type="presOf" srcId="{12B56E36-644C-4268-BDF5-D25F369D46EA}" destId="{619060D1-08E9-4A95-8490-8CB3093EE37F}" srcOrd="0" destOrd="0" presId="urn:microsoft.com/office/officeart/2005/8/layout/vList6"/>
    <dgm:cxn modelId="{EDF95DF4-C1A3-4437-B3BB-585EAA5733FB}" srcId="{7B1E47C3-938F-4DAA-BA7E-10055083F1FA}" destId="{5E0C833B-80BC-49B7-9614-BA50D37DADCD}" srcOrd="1" destOrd="0" parTransId="{0C914C94-EC47-47C8-9593-C6782D419035}" sibTransId="{B9E30ADF-05D8-47B2-ADDC-B768417C931D}"/>
    <dgm:cxn modelId="{307594FC-5CF5-4852-989E-2A1551C644FE}" type="presOf" srcId="{01471AAF-0947-46BD-8FE5-5A5FEB6E5E7E}" destId="{DFE0FB7E-8C1C-481B-B60A-9E81673C6CF4}" srcOrd="0" destOrd="0" presId="urn:microsoft.com/office/officeart/2005/8/layout/vList6"/>
    <dgm:cxn modelId="{5DE52278-CF8E-4194-9F6E-7BEBF88654AC}" type="presParOf" srcId="{DFE0FB7E-8C1C-481B-B60A-9E81673C6CF4}" destId="{53E35005-9B85-4E93-9DF3-007D0CFE57A0}" srcOrd="0" destOrd="0" presId="urn:microsoft.com/office/officeart/2005/8/layout/vList6"/>
    <dgm:cxn modelId="{20F78719-C835-4451-9F20-3F3E9329EED5}" type="presParOf" srcId="{53E35005-9B85-4E93-9DF3-007D0CFE57A0}" destId="{681AC0C6-B974-4300-BA3D-64ABF2B95805}" srcOrd="0" destOrd="0" presId="urn:microsoft.com/office/officeart/2005/8/layout/vList6"/>
    <dgm:cxn modelId="{80DA7821-32FC-4576-92FB-74B8DFCF17BA}" type="presParOf" srcId="{53E35005-9B85-4E93-9DF3-007D0CFE57A0}" destId="{CE84786D-61D7-4335-A86B-C2933E6A5FB6}" srcOrd="1" destOrd="0" presId="urn:microsoft.com/office/officeart/2005/8/layout/vList6"/>
    <dgm:cxn modelId="{46FD1575-54A5-495F-9D1A-743DBE38D131}" type="presParOf" srcId="{DFE0FB7E-8C1C-481B-B60A-9E81673C6CF4}" destId="{2AF29EEE-B383-428B-99C8-8AF6AB9AEF96}" srcOrd="1" destOrd="0" presId="urn:microsoft.com/office/officeart/2005/8/layout/vList6"/>
    <dgm:cxn modelId="{4309204C-89C2-4EE4-9C08-40A6FCEBB3B6}" type="presParOf" srcId="{DFE0FB7E-8C1C-481B-B60A-9E81673C6CF4}" destId="{6FF93F81-B4D6-4520-BB8F-B54EC21A7D26}" srcOrd="2" destOrd="0" presId="urn:microsoft.com/office/officeart/2005/8/layout/vList6"/>
    <dgm:cxn modelId="{237F414B-4787-4B4F-8255-79A18CE6C612}" type="presParOf" srcId="{6FF93F81-B4D6-4520-BB8F-B54EC21A7D26}" destId="{D91CF4CF-3371-444B-BE73-68582288CDE5}" srcOrd="0" destOrd="0" presId="urn:microsoft.com/office/officeart/2005/8/layout/vList6"/>
    <dgm:cxn modelId="{D43E701D-CFB8-4AE9-B800-B0D592C455A6}" type="presParOf" srcId="{6FF93F81-B4D6-4520-BB8F-B54EC21A7D26}" destId="{CF4AD6CC-5AAA-40D0-94A5-73AC4F2A5056}" srcOrd="1" destOrd="0" presId="urn:microsoft.com/office/officeart/2005/8/layout/vList6"/>
    <dgm:cxn modelId="{079F428A-042F-4477-A695-CFDA9B2D0DDA}" type="presParOf" srcId="{DFE0FB7E-8C1C-481B-B60A-9E81673C6CF4}" destId="{74B4D529-A539-4AEB-813D-EA73C44FC698}" srcOrd="3" destOrd="0" presId="urn:microsoft.com/office/officeart/2005/8/layout/vList6"/>
    <dgm:cxn modelId="{A4F06FB0-FC19-4C3F-B5CF-ADF0D80A53F1}" type="presParOf" srcId="{DFE0FB7E-8C1C-481B-B60A-9E81673C6CF4}" destId="{A2D7819E-659B-4F97-8872-C42ACCED9CEC}" srcOrd="4" destOrd="0" presId="urn:microsoft.com/office/officeart/2005/8/layout/vList6"/>
    <dgm:cxn modelId="{1FD6BA98-918E-46CF-97B0-4CC804F89E6F}" type="presParOf" srcId="{A2D7819E-659B-4F97-8872-C42ACCED9CEC}" destId="{F649C6B8-4A9B-46FE-B800-D703C9AA9B89}" srcOrd="0" destOrd="0" presId="urn:microsoft.com/office/officeart/2005/8/layout/vList6"/>
    <dgm:cxn modelId="{0C8CB9BB-3D53-4586-9FE7-EFE37938B08F}" type="presParOf" srcId="{A2D7819E-659B-4F97-8872-C42ACCED9CEC}" destId="{619060D1-08E9-4A95-8490-8CB3093EE37F}"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6570772-D368-4BEF-9A93-990C5583A881}"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s-ES"/>
        </a:p>
      </dgm:t>
    </dgm:pt>
    <dgm:pt modelId="{D606DA4E-AE76-49B2-AC60-CE889EABBEB0}">
      <dgm:prSet/>
      <dgm:spPr/>
      <dgm:t>
        <a:bodyPr/>
        <a:lstStyle/>
        <a:p>
          <a:pPr rtl="0"/>
          <a:r>
            <a:rPr lang="es-ES" b="0" u="none" dirty="0">
              <a:solidFill>
                <a:schemeClr val="tx1"/>
              </a:solidFill>
            </a:rPr>
            <a:t>Importancia terminología</a:t>
          </a:r>
        </a:p>
      </dgm:t>
    </dgm:pt>
    <dgm:pt modelId="{0C1DD8F7-6C77-41D5-A10B-3909E025451E}" type="parTrans" cxnId="{2275BB6F-78A7-4B1F-9752-F5112ADF792E}">
      <dgm:prSet/>
      <dgm:spPr/>
      <dgm:t>
        <a:bodyPr/>
        <a:lstStyle/>
        <a:p>
          <a:endParaRPr lang="es-ES"/>
        </a:p>
      </dgm:t>
    </dgm:pt>
    <dgm:pt modelId="{582C2550-21A2-4796-AFFD-47E7A0653E6E}" type="sibTrans" cxnId="{2275BB6F-78A7-4B1F-9752-F5112ADF792E}">
      <dgm:prSet/>
      <dgm:spPr/>
      <dgm:t>
        <a:bodyPr/>
        <a:lstStyle/>
        <a:p>
          <a:endParaRPr lang="es-ES"/>
        </a:p>
      </dgm:t>
    </dgm:pt>
    <dgm:pt modelId="{768E2B0D-7B80-477A-B795-AC32D467C78A}">
      <dgm:prSet/>
      <dgm:spPr/>
      <dgm:t>
        <a:bodyPr/>
        <a:lstStyle/>
        <a:p>
          <a:pPr rtl="0"/>
          <a:r>
            <a:rPr lang="es-ES" b="0" dirty="0">
              <a:solidFill>
                <a:schemeClr val="tx1"/>
              </a:solidFill>
            </a:rPr>
            <a:t>Características habituales</a:t>
          </a:r>
        </a:p>
      </dgm:t>
    </dgm:pt>
    <dgm:pt modelId="{369CE3B6-1995-4F02-A678-22420E58CBEC}" type="parTrans" cxnId="{9A0F6932-13E2-4E8A-B1EB-B40AF1A388FD}">
      <dgm:prSet/>
      <dgm:spPr/>
      <dgm:t>
        <a:bodyPr/>
        <a:lstStyle/>
        <a:p>
          <a:endParaRPr lang="es-ES"/>
        </a:p>
      </dgm:t>
    </dgm:pt>
    <dgm:pt modelId="{69F15C14-6A82-4C43-BD52-6F3770035D13}" type="sibTrans" cxnId="{9A0F6932-13E2-4E8A-B1EB-B40AF1A388FD}">
      <dgm:prSet/>
      <dgm:spPr/>
      <dgm:t>
        <a:bodyPr/>
        <a:lstStyle/>
        <a:p>
          <a:endParaRPr lang="es-ES"/>
        </a:p>
      </dgm:t>
    </dgm:pt>
    <dgm:pt modelId="{D46CDF61-EC31-48F5-9B06-04CF849B071B}">
      <dgm:prSet/>
      <dgm:spPr/>
      <dgm:t>
        <a:bodyPr/>
        <a:lstStyle/>
        <a:p>
          <a:pPr rtl="0"/>
          <a:r>
            <a:rPr lang="es-ES" b="1" dirty="0">
              <a:solidFill>
                <a:schemeClr val="accent2">
                  <a:lumMod val="75000"/>
                </a:schemeClr>
              </a:solidFill>
            </a:rPr>
            <a:t>Cuestiones relacionales</a:t>
          </a:r>
        </a:p>
      </dgm:t>
    </dgm:pt>
    <dgm:pt modelId="{B692A2BE-5ADD-48FB-86BB-645B45EC73DD}" type="parTrans" cxnId="{AF389951-C342-4097-B376-BD30812848DD}">
      <dgm:prSet/>
      <dgm:spPr/>
      <dgm:t>
        <a:bodyPr/>
        <a:lstStyle/>
        <a:p>
          <a:endParaRPr lang="es-ES"/>
        </a:p>
      </dgm:t>
    </dgm:pt>
    <dgm:pt modelId="{4BCEA282-5374-4C71-A5EA-2EFFF7AE8E14}" type="sibTrans" cxnId="{AF389951-C342-4097-B376-BD30812848DD}">
      <dgm:prSet/>
      <dgm:spPr/>
      <dgm:t>
        <a:bodyPr/>
        <a:lstStyle/>
        <a:p>
          <a:endParaRPr lang="es-ES"/>
        </a:p>
      </dgm:t>
    </dgm:pt>
    <dgm:pt modelId="{5F1B6471-9FD3-4B7A-B7AC-02CC30DC7BF6}">
      <dgm:prSet/>
      <dgm:spPr/>
      <dgm:t>
        <a:bodyPr/>
        <a:lstStyle/>
        <a:p>
          <a:pPr rtl="0"/>
          <a:r>
            <a:rPr lang="es-ES" b="0" dirty="0">
              <a:solidFill>
                <a:schemeClr val="tx1"/>
              </a:solidFill>
            </a:rPr>
            <a:t>Sistemas más amplios</a:t>
          </a:r>
        </a:p>
      </dgm:t>
    </dgm:pt>
    <dgm:pt modelId="{35E48BBC-C543-48F4-A6A6-E45FD3AD0B09}" type="parTrans" cxnId="{6EEDB22E-7BA2-4EF9-B985-CC3B3F4ABA22}">
      <dgm:prSet/>
      <dgm:spPr/>
      <dgm:t>
        <a:bodyPr/>
        <a:lstStyle/>
        <a:p>
          <a:endParaRPr lang="es-ES"/>
        </a:p>
      </dgm:t>
    </dgm:pt>
    <dgm:pt modelId="{5B9D0D3E-E21C-4F16-8392-EBC9B0E8F1A9}" type="sibTrans" cxnId="{6EEDB22E-7BA2-4EF9-B985-CC3B3F4ABA22}">
      <dgm:prSet/>
      <dgm:spPr/>
      <dgm:t>
        <a:bodyPr/>
        <a:lstStyle/>
        <a:p>
          <a:endParaRPr lang="es-ES"/>
        </a:p>
      </dgm:t>
    </dgm:pt>
    <dgm:pt modelId="{5B25909A-50B9-4D14-B04A-149398CBAD84}" type="pres">
      <dgm:prSet presAssocID="{16570772-D368-4BEF-9A93-990C5583A881}" presName="compositeShape" presStyleCnt="0">
        <dgm:presLayoutVars>
          <dgm:dir/>
          <dgm:resizeHandles/>
        </dgm:presLayoutVars>
      </dgm:prSet>
      <dgm:spPr/>
    </dgm:pt>
    <dgm:pt modelId="{D074EDD5-42F6-4824-B11F-4438A32CA69B}" type="pres">
      <dgm:prSet presAssocID="{16570772-D368-4BEF-9A93-990C5583A881}" presName="pyramid" presStyleLbl="node1" presStyleIdx="0" presStyleCnt="1" custLinFactNeighborX="383" custLinFactNeighborY="-1465"/>
      <dgm:spPr/>
    </dgm:pt>
    <dgm:pt modelId="{C8135A49-0C85-4750-935E-ADD78635EF64}" type="pres">
      <dgm:prSet presAssocID="{16570772-D368-4BEF-9A93-990C5583A881}" presName="theList" presStyleCnt="0"/>
      <dgm:spPr/>
    </dgm:pt>
    <dgm:pt modelId="{83B23112-6127-4C90-B415-C2EE59A67E53}" type="pres">
      <dgm:prSet presAssocID="{D606DA4E-AE76-49B2-AC60-CE889EABBEB0}" presName="aNode" presStyleLbl="fgAcc1" presStyleIdx="0" presStyleCnt="4" custScaleX="109499">
        <dgm:presLayoutVars>
          <dgm:bulletEnabled val="1"/>
        </dgm:presLayoutVars>
      </dgm:prSet>
      <dgm:spPr/>
    </dgm:pt>
    <dgm:pt modelId="{EE56326E-7CC9-4D29-AACC-8E2D10272A3B}" type="pres">
      <dgm:prSet presAssocID="{D606DA4E-AE76-49B2-AC60-CE889EABBEB0}" presName="aSpace" presStyleCnt="0"/>
      <dgm:spPr/>
    </dgm:pt>
    <dgm:pt modelId="{D18DC08D-D0FC-407E-AC79-9EE7443E3439}" type="pres">
      <dgm:prSet presAssocID="{768E2B0D-7B80-477A-B795-AC32D467C78A}" presName="aNode" presStyleLbl="fgAcc1" presStyleIdx="1" presStyleCnt="4" custScaleX="109499">
        <dgm:presLayoutVars>
          <dgm:bulletEnabled val="1"/>
        </dgm:presLayoutVars>
      </dgm:prSet>
      <dgm:spPr/>
    </dgm:pt>
    <dgm:pt modelId="{69EC5190-553D-4756-B033-A3B6A9815C5F}" type="pres">
      <dgm:prSet presAssocID="{768E2B0D-7B80-477A-B795-AC32D467C78A}" presName="aSpace" presStyleCnt="0"/>
      <dgm:spPr/>
    </dgm:pt>
    <dgm:pt modelId="{192F2BB2-A238-4054-8733-C2F193519990}" type="pres">
      <dgm:prSet presAssocID="{D46CDF61-EC31-48F5-9B06-04CF849B071B}" presName="aNode" presStyleLbl="fgAcc1" presStyleIdx="2" presStyleCnt="4" custScaleX="112341">
        <dgm:presLayoutVars>
          <dgm:bulletEnabled val="1"/>
        </dgm:presLayoutVars>
      </dgm:prSet>
      <dgm:spPr/>
    </dgm:pt>
    <dgm:pt modelId="{CA714D98-F5CA-4055-832D-2A25A527C832}" type="pres">
      <dgm:prSet presAssocID="{D46CDF61-EC31-48F5-9B06-04CF849B071B}" presName="aSpace" presStyleCnt="0"/>
      <dgm:spPr/>
    </dgm:pt>
    <dgm:pt modelId="{D1468EF0-EC7D-43B7-8D05-9ED1C825217B}" type="pres">
      <dgm:prSet presAssocID="{5F1B6471-9FD3-4B7A-B7AC-02CC30DC7BF6}" presName="aNode" presStyleLbl="fgAcc1" presStyleIdx="3" presStyleCnt="4" custScaleX="112341">
        <dgm:presLayoutVars>
          <dgm:bulletEnabled val="1"/>
        </dgm:presLayoutVars>
      </dgm:prSet>
      <dgm:spPr/>
    </dgm:pt>
    <dgm:pt modelId="{33431C0E-B0A1-4F19-8E5E-057D11FE5F85}" type="pres">
      <dgm:prSet presAssocID="{5F1B6471-9FD3-4B7A-B7AC-02CC30DC7BF6}" presName="aSpace" presStyleCnt="0"/>
      <dgm:spPr/>
    </dgm:pt>
  </dgm:ptLst>
  <dgm:cxnLst>
    <dgm:cxn modelId="{0F170B0B-3BCE-413A-A64D-0A08E5C1212C}" type="presOf" srcId="{D606DA4E-AE76-49B2-AC60-CE889EABBEB0}" destId="{83B23112-6127-4C90-B415-C2EE59A67E53}" srcOrd="0" destOrd="0" presId="urn:microsoft.com/office/officeart/2005/8/layout/pyramid2"/>
    <dgm:cxn modelId="{6EEDB22E-7BA2-4EF9-B985-CC3B3F4ABA22}" srcId="{16570772-D368-4BEF-9A93-990C5583A881}" destId="{5F1B6471-9FD3-4B7A-B7AC-02CC30DC7BF6}" srcOrd="3" destOrd="0" parTransId="{35E48BBC-C543-48F4-A6A6-E45FD3AD0B09}" sibTransId="{5B9D0D3E-E21C-4F16-8392-EBC9B0E8F1A9}"/>
    <dgm:cxn modelId="{9A0F6932-13E2-4E8A-B1EB-B40AF1A388FD}" srcId="{16570772-D368-4BEF-9A93-990C5583A881}" destId="{768E2B0D-7B80-477A-B795-AC32D467C78A}" srcOrd="1" destOrd="0" parTransId="{369CE3B6-1995-4F02-A678-22420E58CBEC}" sibTransId="{69F15C14-6A82-4C43-BD52-6F3770035D13}"/>
    <dgm:cxn modelId="{2275BB6F-78A7-4B1F-9752-F5112ADF792E}" srcId="{16570772-D368-4BEF-9A93-990C5583A881}" destId="{D606DA4E-AE76-49B2-AC60-CE889EABBEB0}" srcOrd="0" destOrd="0" parTransId="{0C1DD8F7-6C77-41D5-A10B-3909E025451E}" sibTransId="{582C2550-21A2-4796-AFFD-47E7A0653E6E}"/>
    <dgm:cxn modelId="{AF389951-C342-4097-B376-BD30812848DD}" srcId="{16570772-D368-4BEF-9A93-990C5583A881}" destId="{D46CDF61-EC31-48F5-9B06-04CF849B071B}" srcOrd="2" destOrd="0" parTransId="{B692A2BE-5ADD-48FB-86BB-645B45EC73DD}" sibTransId="{4BCEA282-5374-4C71-A5EA-2EFFF7AE8E14}"/>
    <dgm:cxn modelId="{C3F823B1-1FD4-48B5-8F07-58BC51F35073}" type="presOf" srcId="{16570772-D368-4BEF-9A93-990C5583A881}" destId="{5B25909A-50B9-4D14-B04A-149398CBAD84}" srcOrd="0" destOrd="0" presId="urn:microsoft.com/office/officeart/2005/8/layout/pyramid2"/>
    <dgm:cxn modelId="{D1425CBD-A9D5-4EA0-B856-0BCC27E3383D}" type="presOf" srcId="{768E2B0D-7B80-477A-B795-AC32D467C78A}" destId="{D18DC08D-D0FC-407E-AC79-9EE7443E3439}" srcOrd="0" destOrd="0" presId="urn:microsoft.com/office/officeart/2005/8/layout/pyramid2"/>
    <dgm:cxn modelId="{75AC81BE-477E-4BE2-A61B-FE160DF6DBE0}" type="presOf" srcId="{5F1B6471-9FD3-4B7A-B7AC-02CC30DC7BF6}" destId="{D1468EF0-EC7D-43B7-8D05-9ED1C825217B}" srcOrd="0" destOrd="0" presId="urn:microsoft.com/office/officeart/2005/8/layout/pyramid2"/>
    <dgm:cxn modelId="{7EBA5EFD-42BE-4A91-872C-DFBDD34FD6AE}" type="presOf" srcId="{D46CDF61-EC31-48F5-9B06-04CF849B071B}" destId="{192F2BB2-A238-4054-8733-C2F193519990}" srcOrd="0" destOrd="0" presId="urn:microsoft.com/office/officeart/2005/8/layout/pyramid2"/>
    <dgm:cxn modelId="{C10268DB-9E32-4A69-BD6B-E02A26F42FB6}" type="presParOf" srcId="{5B25909A-50B9-4D14-B04A-149398CBAD84}" destId="{D074EDD5-42F6-4824-B11F-4438A32CA69B}" srcOrd="0" destOrd="0" presId="urn:microsoft.com/office/officeart/2005/8/layout/pyramid2"/>
    <dgm:cxn modelId="{17A17A2D-5C2B-468C-A2B2-866FF54AEF41}" type="presParOf" srcId="{5B25909A-50B9-4D14-B04A-149398CBAD84}" destId="{C8135A49-0C85-4750-935E-ADD78635EF64}" srcOrd="1" destOrd="0" presId="urn:microsoft.com/office/officeart/2005/8/layout/pyramid2"/>
    <dgm:cxn modelId="{E8CA3704-834D-437C-B59C-169138AA6709}" type="presParOf" srcId="{C8135A49-0C85-4750-935E-ADD78635EF64}" destId="{83B23112-6127-4C90-B415-C2EE59A67E53}" srcOrd="0" destOrd="0" presId="urn:microsoft.com/office/officeart/2005/8/layout/pyramid2"/>
    <dgm:cxn modelId="{234C476E-BCE8-43BC-AE7D-5BC8A806D1F9}" type="presParOf" srcId="{C8135A49-0C85-4750-935E-ADD78635EF64}" destId="{EE56326E-7CC9-4D29-AACC-8E2D10272A3B}" srcOrd="1" destOrd="0" presId="urn:microsoft.com/office/officeart/2005/8/layout/pyramid2"/>
    <dgm:cxn modelId="{2356CA0B-7748-4213-9742-223317DAAA79}" type="presParOf" srcId="{C8135A49-0C85-4750-935E-ADD78635EF64}" destId="{D18DC08D-D0FC-407E-AC79-9EE7443E3439}" srcOrd="2" destOrd="0" presId="urn:microsoft.com/office/officeart/2005/8/layout/pyramid2"/>
    <dgm:cxn modelId="{4384716D-9905-4477-813C-7CFD8290F317}" type="presParOf" srcId="{C8135A49-0C85-4750-935E-ADD78635EF64}" destId="{69EC5190-553D-4756-B033-A3B6A9815C5F}" srcOrd="3" destOrd="0" presId="urn:microsoft.com/office/officeart/2005/8/layout/pyramid2"/>
    <dgm:cxn modelId="{8840910E-90D9-451C-8A1F-AAA964FB43D8}" type="presParOf" srcId="{C8135A49-0C85-4750-935E-ADD78635EF64}" destId="{192F2BB2-A238-4054-8733-C2F193519990}" srcOrd="4" destOrd="0" presId="urn:microsoft.com/office/officeart/2005/8/layout/pyramid2"/>
    <dgm:cxn modelId="{0874633B-7300-49D3-98E3-B5A4CD3532BC}" type="presParOf" srcId="{C8135A49-0C85-4750-935E-ADD78635EF64}" destId="{CA714D98-F5CA-4055-832D-2A25A527C832}" srcOrd="5" destOrd="0" presId="urn:microsoft.com/office/officeart/2005/8/layout/pyramid2"/>
    <dgm:cxn modelId="{7E8D9DBC-7112-4AA2-9473-1F139E78C9AF}" type="presParOf" srcId="{C8135A49-0C85-4750-935E-ADD78635EF64}" destId="{D1468EF0-EC7D-43B7-8D05-9ED1C825217B}" srcOrd="6" destOrd="0" presId="urn:microsoft.com/office/officeart/2005/8/layout/pyramid2"/>
    <dgm:cxn modelId="{B21E339B-AF1B-4382-93E6-AF0E67714C28}" type="presParOf" srcId="{C8135A49-0C85-4750-935E-ADD78635EF64}" destId="{33431C0E-B0A1-4F19-8E5E-057D11FE5F85}"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F6957D2-3E46-4C41-B65B-D712814BC132}"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s-ES"/>
        </a:p>
      </dgm:t>
    </dgm:pt>
    <dgm:pt modelId="{7C4E137B-B23A-424D-9981-66D83C51396D}">
      <dgm:prSet/>
      <dgm:spPr/>
      <dgm:t>
        <a:bodyPr/>
        <a:lstStyle/>
        <a:p>
          <a:pPr rtl="0"/>
          <a:r>
            <a:rPr lang="es-ES" dirty="0"/>
            <a:t>Apoyo informal insuficiente</a:t>
          </a:r>
        </a:p>
      </dgm:t>
    </dgm:pt>
    <dgm:pt modelId="{CEB5CC42-E6CF-4EDA-AF0F-B2E11CB3AD9E}" type="parTrans" cxnId="{43C699D8-F293-435D-A572-0F95DAAF7BC8}">
      <dgm:prSet/>
      <dgm:spPr/>
      <dgm:t>
        <a:bodyPr/>
        <a:lstStyle/>
        <a:p>
          <a:endParaRPr lang="es-ES"/>
        </a:p>
      </dgm:t>
    </dgm:pt>
    <dgm:pt modelId="{2A00E921-774A-4114-9BF5-D36EF02776AE}" type="sibTrans" cxnId="{43C699D8-F293-435D-A572-0F95DAAF7BC8}">
      <dgm:prSet/>
      <dgm:spPr/>
      <dgm:t>
        <a:bodyPr/>
        <a:lstStyle/>
        <a:p>
          <a:endParaRPr lang="es-ES"/>
        </a:p>
      </dgm:t>
    </dgm:pt>
    <dgm:pt modelId="{E48547D0-E579-44E4-8D23-BD32C8A3411D}">
      <dgm:prSet/>
      <dgm:spPr/>
      <dgm:t>
        <a:bodyPr/>
        <a:lstStyle/>
        <a:p>
          <a:pPr rtl="0"/>
          <a:r>
            <a:rPr lang="es-ES" dirty="0"/>
            <a:t>Fracasos previos + larga trayectoria con sistemas profesionales</a:t>
          </a:r>
        </a:p>
      </dgm:t>
    </dgm:pt>
    <dgm:pt modelId="{EA4BBF24-A165-4880-8B31-F147E30BD812}" type="parTrans" cxnId="{58FD534F-03D1-4C5E-8F9B-07F040F4FE5B}">
      <dgm:prSet/>
      <dgm:spPr/>
      <dgm:t>
        <a:bodyPr/>
        <a:lstStyle/>
        <a:p>
          <a:endParaRPr lang="es-ES"/>
        </a:p>
      </dgm:t>
    </dgm:pt>
    <dgm:pt modelId="{4DC32E0A-2EFD-410F-97A6-F98A04DD084C}" type="sibTrans" cxnId="{58FD534F-03D1-4C5E-8F9B-07F040F4FE5B}">
      <dgm:prSet/>
      <dgm:spPr/>
      <dgm:t>
        <a:bodyPr/>
        <a:lstStyle/>
        <a:p>
          <a:endParaRPr lang="es-ES"/>
        </a:p>
      </dgm:t>
    </dgm:pt>
    <dgm:pt modelId="{DF0DACB9-C390-445F-AEAA-0AB8AEF1CC19}">
      <dgm:prSet/>
      <dgm:spPr/>
      <dgm:t>
        <a:bodyPr/>
        <a:lstStyle/>
        <a:p>
          <a:pPr rtl="0"/>
          <a:r>
            <a:rPr lang="es-ES" dirty="0"/>
            <a:t>Coalición de desesperación</a:t>
          </a:r>
        </a:p>
      </dgm:t>
    </dgm:pt>
    <dgm:pt modelId="{5602B39B-88E9-4ADB-B18F-95D7DA042DD7}" type="parTrans" cxnId="{3CB0C56A-C3D4-4868-ABC3-D8EBEC7ED2BE}">
      <dgm:prSet/>
      <dgm:spPr/>
      <dgm:t>
        <a:bodyPr/>
        <a:lstStyle/>
        <a:p>
          <a:endParaRPr lang="es-ES"/>
        </a:p>
      </dgm:t>
    </dgm:pt>
    <dgm:pt modelId="{4DB2D91E-B6D7-4C8B-BEE5-06E01EB08E1D}" type="sibTrans" cxnId="{3CB0C56A-C3D4-4868-ABC3-D8EBEC7ED2BE}">
      <dgm:prSet/>
      <dgm:spPr/>
      <dgm:t>
        <a:bodyPr/>
        <a:lstStyle/>
        <a:p>
          <a:endParaRPr lang="es-ES"/>
        </a:p>
      </dgm:t>
    </dgm:pt>
    <dgm:pt modelId="{AD39C38B-B144-414A-ACF7-010A003A5400}">
      <dgm:prSet/>
      <dgm:spPr/>
      <dgm:t>
        <a:bodyPr/>
        <a:lstStyle/>
        <a:p>
          <a:pPr rtl="0"/>
          <a:r>
            <a:rPr lang="es-ES"/>
            <a:t>Dilución de responsabilidades familiares</a:t>
          </a:r>
          <a:endParaRPr lang="es-ES" dirty="0"/>
        </a:p>
      </dgm:t>
    </dgm:pt>
    <dgm:pt modelId="{F364FD3F-EB8A-44B1-9582-8BE4FD5F4A3F}" type="parTrans" cxnId="{F8604A10-6C57-4B8A-82F4-5507628062B2}">
      <dgm:prSet/>
      <dgm:spPr/>
      <dgm:t>
        <a:bodyPr/>
        <a:lstStyle/>
        <a:p>
          <a:endParaRPr lang="es-ES"/>
        </a:p>
      </dgm:t>
    </dgm:pt>
    <dgm:pt modelId="{8BBE9D7E-0D47-46D7-BD8E-10CBC89D1994}" type="sibTrans" cxnId="{F8604A10-6C57-4B8A-82F4-5507628062B2}">
      <dgm:prSet/>
      <dgm:spPr/>
      <dgm:t>
        <a:bodyPr/>
        <a:lstStyle/>
        <a:p>
          <a:endParaRPr lang="es-ES"/>
        </a:p>
      </dgm:t>
    </dgm:pt>
    <dgm:pt modelId="{C12C7E0D-1550-417B-BC82-711D9730E00D}" type="pres">
      <dgm:prSet presAssocID="{CF6957D2-3E46-4C41-B65B-D712814BC132}" presName="Name0" presStyleCnt="0">
        <dgm:presLayoutVars>
          <dgm:chMax val="7"/>
          <dgm:chPref val="7"/>
          <dgm:dir/>
        </dgm:presLayoutVars>
      </dgm:prSet>
      <dgm:spPr/>
    </dgm:pt>
    <dgm:pt modelId="{B6A027B0-7B69-4AD5-ADCE-D84F5FEA51FE}" type="pres">
      <dgm:prSet presAssocID="{CF6957D2-3E46-4C41-B65B-D712814BC132}" presName="Name1" presStyleCnt="0"/>
      <dgm:spPr/>
    </dgm:pt>
    <dgm:pt modelId="{825E1F9B-A569-41A9-BDFB-ED97A47B4093}" type="pres">
      <dgm:prSet presAssocID="{CF6957D2-3E46-4C41-B65B-D712814BC132}" presName="cycle" presStyleCnt="0"/>
      <dgm:spPr/>
    </dgm:pt>
    <dgm:pt modelId="{BBAECEF4-B4F1-48D2-8D4D-C642CCF82D8C}" type="pres">
      <dgm:prSet presAssocID="{CF6957D2-3E46-4C41-B65B-D712814BC132}" presName="srcNode" presStyleLbl="node1" presStyleIdx="0" presStyleCnt="4"/>
      <dgm:spPr/>
    </dgm:pt>
    <dgm:pt modelId="{AFF27171-441E-4053-B444-D33CC0651BC6}" type="pres">
      <dgm:prSet presAssocID="{CF6957D2-3E46-4C41-B65B-D712814BC132}" presName="conn" presStyleLbl="parChTrans1D2" presStyleIdx="0" presStyleCnt="1"/>
      <dgm:spPr/>
    </dgm:pt>
    <dgm:pt modelId="{B2C4A9B2-A1EE-47FE-8785-4496F0CFC881}" type="pres">
      <dgm:prSet presAssocID="{CF6957D2-3E46-4C41-B65B-D712814BC132}" presName="extraNode" presStyleLbl="node1" presStyleIdx="0" presStyleCnt="4"/>
      <dgm:spPr/>
    </dgm:pt>
    <dgm:pt modelId="{E56E6C79-E716-42B6-9148-A9D64E0B72BD}" type="pres">
      <dgm:prSet presAssocID="{CF6957D2-3E46-4C41-B65B-D712814BC132}" presName="dstNode" presStyleLbl="node1" presStyleIdx="0" presStyleCnt="4"/>
      <dgm:spPr/>
    </dgm:pt>
    <dgm:pt modelId="{19E677A6-CE7E-48D3-BEE7-32A0224D510F}" type="pres">
      <dgm:prSet presAssocID="{7C4E137B-B23A-424D-9981-66D83C51396D}" presName="text_1" presStyleLbl="node1" presStyleIdx="0" presStyleCnt="4">
        <dgm:presLayoutVars>
          <dgm:bulletEnabled val="1"/>
        </dgm:presLayoutVars>
      </dgm:prSet>
      <dgm:spPr/>
    </dgm:pt>
    <dgm:pt modelId="{97F82FB2-9B89-4054-B231-905E29DF34E0}" type="pres">
      <dgm:prSet presAssocID="{7C4E137B-B23A-424D-9981-66D83C51396D}" presName="accent_1" presStyleCnt="0"/>
      <dgm:spPr/>
    </dgm:pt>
    <dgm:pt modelId="{7C4F6DB0-5E22-4087-9065-6269AC0807E0}" type="pres">
      <dgm:prSet presAssocID="{7C4E137B-B23A-424D-9981-66D83C51396D}" presName="accentRepeatNode" presStyleLbl="solidFgAcc1" presStyleIdx="0" presStyleCnt="4"/>
      <dgm:spPr/>
    </dgm:pt>
    <dgm:pt modelId="{822F43F5-C5BC-4533-8291-A5BF6B64530B}" type="pres">
      <dgm:prSet presAssocID="{E48547D0-E579-44E4-8D23-BD32C8A3411D}" presName="text_2" presStyleLbl="node1" presStyleIdx="1" presStyleCnt="4">
        <dgm:presLayoutVars>
          <dgm:bulletEnabled val="1"/>
        </dgm:presLayoutVars>
      </dgm:prSet>
      <dgm:spPr/>
    </dgm:pt>
    <dgm:pt modelId="{DC92FF41-59B9-4881-8C3F-9209E3DD84D5}" type="pres">
      <dgm:prSet presAssocID="{E48547D0-E579-44E4-8D23-BD32C8A3411D}" presName="accent_2" presStyleCnt="0"/>
      <dgm:spPr/>
    </dgm:pt>
    <dgm:pt modelId="{CB75C9A5-499C-4E38-8A40-9782F177FA4C}" type="pres">
      <dgm:prSet presAssocID="{E48547D0-E579-44E4-8D23-BD32C8A3411D}" presName="accentRepeatNode" presStyleLbl="solidFgAcc1" presStyleIdx="1" presStyleCnt="4"/>
      <dgm:spPr/>
    </dgm:pt>
    <dgm:pt modelId="{A5DA1808-D978-428C-847B-9AD2B934E49F}" type="pres">
      <dgm:prSet presAssocID="{AD39C38B-B144-414A-ACF7-010A003A5400}" presName="text_3" presStyleLbl="node1" presStyleIdx="2" presStyleCnt="4">
        <dgm:presLayoutVars>
          <dgm:bulletEnabled val="1"/>
        </dgm:presLayoutVars>
      </dgm:prSet>
      <dgm:spPr/>
    </dgm:pt>
    <dgm:pt modelId="{1D1B540A-F6AC-409D-8A7C-ECB708C0214C}" type="pres">
      <dgm:prSet presAssocID="{AD39C38B-B144-414A-ACF7-010A003A5400}" presName="accent_3" presStyleCnt="0"/>
      <dgm:spPr/>
    </dgm:pt>
    <dgm:pt modelId="{7879710D-F6BE-4219-8D40-D694EDA6A49F}" type="pres">
      <dgm:prSet presAssocID="{AD39C38B-B144-414A-ACF7-010A003A5400}" presName="accentRepeatNode" presStyleLbl="solidFgAcc1" presStyleIdx="2" presStyleCnt="4"/>
      <dgm:spPr/>
    </dgm:pt>
    <dgm:pt modelId="{D380315D-C3C3-4131-8791-666220FF5D0F}" type="pres">
      <dgm:prSet presAssocID="{DF0DACB9-C390-445F-AEAA-0AB8AEF1CC19}" presName="text_4" presStyleLbl="node1" presStyleIdx="3" presStyleCnt="4">
        <dgm:presLayoutVars>
          <dgm:bulletEnabled val="1"/>
        </dgm:presLayoutVars>
      </dgm:prSet>
      <dgm:spPr/>
    </dgm:pt>
    <dgm:pt modelId="{ABE48050-5433-4B55-B1A6-E2048703717C}" type="pres">
      <dgm:prSet presAssocID="{DF0DACB9-C390-445F-AEAA-0AB8AEF1CC19}" presName="accent_4" presStyleCnt="0"/>
      <dgm:spPr/>
    </dgm:pt>
    <dgm:pt modelId="{664D8AA7-5F77-4FAA-AF61-8F1978BC8B5A}" type="pres">
      <dgm:prSet presAssocID="{DF0DACB9-C390-445F-AEAA-0AB8AEF1CC19}" presName="accentRepeatNode" presStyleLbl="solidFgAcc1" presStyleIdx="3" presStyleCnt="4"/>
      <dgm:spPr/>
    </dgm:pt>
  </dgm:ptLst>
  <dgm:cxnLst>
    <dgm:cxn modelId="{F8604A10-6C57-4B8A-82F4-5507628062B2}" srcId="{CF6957D2-3E46-4C41-B65B-D712814BC132}" destId="{AD39C38B-B144-414A-ACF7-010A003A5400}" srcOrd="2" destOrd="0" parTransId="{F364FD3F-EB8A-44B1-9582-8BE4FD5F4A3F}" sibTransId="{8BBE9D7E-0D47-46D7-BD8E-10CBC89D1994}"/>
    <dgm:cxn modelId="{C0912034-EB94-435E-9749-2C6DC502DF0E}" type="presOf" srcId="{CF6957D2-3E46-4C41-B65B-D712814BC132}" destId="{C12C7E0D-1550-417B-BC82-711D9730E00D}" srcOrd="0" destOrd="0" presId="urn:microsoft.com/office/officeart/2008/layout/VerticalCurvedList"/>
    <dgm:cxn modelId="{C08BE562-4030-456A-9D58-8B5E5AA796DF}" type="presOf" srcId="{7C4E137B-B23A-424D-9981-66D83C51396D}" destId="{19E677A6-CE7E-48D3-BEE7-32A0224D510F}" srcOrd="0" destOrd="0" presId="urn:microsoft.com/office/officeart/2008/layout/VerticalCurvedList"/>
    <dgm:cxn modelId="{3CB0C56A-C3D4-4868-ABC3-D8EBEC7ED2BE}" srcId="{CF6957D2-3E46-4C41-B65B-D712814BC132}" destId="{DF0DACB9-C390-445F-AEAA-0AB8AEF1CC19}" srcOrd="3" destOrd="0" parTransId="{5602B39B-88E9-4ADB-B18F-95D7DA042DD7}" sibTransId="{4DB2D91E-B6D7-4C8B-BEE5-06E01EB08E1D}"/>
    <dgm:cxn modelId="{58FD534F-03D1-4C5E-8F9B-07F040F4FE5B}" srcId="{CF6957D2-3E46-4C41-B65B-D712814BC132}" destId="{E48547D0-E579-44E4-8D23-BD32C8A3411D}" srcOrd="1" destOrd="0" parTransId="{EA4BBF24-A165-4880-8B31-F147E30BD812}" sibTransId="{4DC32E0A-2EFD-410F-97A6-F98A04DD084C}"/>
    <dgm:cxn modelId="{5B94C475-6E18-4C3A-A0E3-65819AD77BD4}" type="presOf" srcId="{E48547D0-E579-44E4-8D23-BD32C8A3411D}" destId="{822F43F5-C5BC-4533-8291-A5BF6B64530B}" srcOrd="0" destOrd="0" presId="urn:microsoft.com/office/officeart/2008/layout/VerticalCurvedList"/>
    <dgm:cxn modelId="{43C699D8-F293-435D-A572-0F95DAAF7BC8}" srcId="{CF6957D2-3E46-4C41-B65B-D712814BC132}" destId="{7C4E137B-B23A-424D-9981-66D83C51396D}" srcOrd="0" destOrd="0" parTransId="{CEB5CC42-E6CF-4EDA-AF0F-B2E11CB3AD9E}" sibTransId="{2A00E921-774A-4114-9BF5-D36EF02776AE}"/>
    <dgm:cxn modelId="{E53743D9-57A4-4D30-A017-344649B36E68}" type="presOf" srcId="{2A00E921-774A-4114-9BF5-D36EF02776AE}" destId="{AFF27171-441E-4053-B444-D33CC0651BC6}" srcOrd="0" destOrd="0" presId="urn:microsoft.com/office/officeart/2008/layout/VerticalCurvedList"/>
    <dgm:cxn modelId="{00AEF5DA-80F5-4B19-B11D-47EA76E2D346}" type="presOf" srcId="{AD39C38B-B144-414A-ACF7-010A003A5400}" destId="{A5DA1808-D978-428C-847B-9AD2B934E49F}" srcOrd="0" destOrd="0" presId="urn:microsoft.com/office/officeart/2008/layout/VerticalCurvedList"/>
    <dgm:cxn modelId="{EB1AD6DB-4020-4562-931A-62B37CA51CA5}" type="presOf" srcId="{DF0DACB9-C390-445F-AEAA-0AB8AEF1CC19}" destId="{D380315D-C3C3-4131-8791-666220FF5D0F}" srcOrd="0" destOrd="0" presId="urn:microsoft.com/office/officeart/2008/layout/VerticalCurvedList"/>
    <dgm:cxn modelId="{2C05AC6C-D37A-4F77-ACA8-9B23F02F7B11}" type="presParOf" srcId="{C12C7E0D-1550-417B-BC82-711D9730E00D}" destId="{B6A027B0-7B69-4AD5-ADCE-D84F5FEA51FE}" srcOrd="0" destOrd="0" presId="urn:microsoft.com/office/officeart/2008/layout/VerticalCurvedList"/>
    <dgm:cxn modelId="{905CDF59-ECD9-460B-94C5-C7D7911CDFF9}" type="presParOf" srcId="{B6A027B0-7B69-4AD5-ADCE-D84F5FEA51FE}" destId="{825E1F9B-A569-41A9-BDFB-ED97A47B4093}" srcOrd="0" destOrd="0" presId="urn:microsoft.com/office/officeart/2008/layout/VerticalCurvedList"/>
    <dgm:cxn modelId="{27ECFFF3-341E-4DC9-8B89-FBA981508479}" type="presParOf" srcId="{825E1F9B-A569-41A9-BDFB-ED97A47B4093}" destId="{BBAECEF4-B4F1-48D2-8D4D-C642CCF82D8C}" srcOrd="0" destOrd="0" presId="urn:microsoft.com/office/officeart/2008/layout/VerticalCurvedList"/>
    <dgm:cxn modelId="{2B8FA82C-1356-4E52-A3DF-62C2F934AC6C}" type="presParOf" srcId="{825E1F9B-A569-41A9-BDFB-ED97A47B4093}" destId="{AFF27171-441E-4053-B444-D33CC0651BC6}" srcOrd="1" destOrd="0" presId="urn:microsoft.com/office/officeart/2008/layout/VerticalCurvedList"/>
    <dgm:cxn modelId="{1574D9D9-BF94-4AB9-A982-F5084DD9E730}" type="presParOf" srcId="{825E1F9B-A569-41A9-BDFB-ED97A47B4093}" destId="{B2C4A9B2-A1EE-47FE-8785-4496F0CFC881}" srcOrd="2" destOrd="0" presId="urn:microsoft.com/office/officeart/2008/layout/VerticalCurvedList"/>
    <dgm:cxn modelId="{879AF335-D45F-4F09-902D-E430F973DFC2}" type="presParOf" srcId="{825E1F9B-A569-41A9-BDFB-ED97A47B4093}" destId="{E56E6C79-E716-42B6-9148-A9D64E0B72BD}" srcOrd="3" destOrd="0" presId="urn:microsoft.com/office/officeart/2008/layout/VerticalCurvedList"/>
    <dgm:cxn modelId="{1F086B9E-F3A3-4038-BA31-874C7FD2320C}" type="presParOf" srcId="{B6A027B0-7B69-4AD5-ADCE-D84F5FEA51FE}" destId="{19E677A6-CE7E-48D3-BEE7-32A0224D510F}" srcOrd="1" destOrd="0" presId="urn:microsoft.com/office/officeart/2008/layout/VerticalCurvedList"/>
    <dgm:cxn modelId="{E3F58599-82A7-4AE3-9F26-99E91EFC46BF}" type="presParOf" srcId="{B6A027B0-7B69-4AD5-ADCE-D84F5FEA51FE}" destId="{97F82FB2-9B89-4054-B231-905E29DF34E0}" srcOrd="2" destOrd="0" presId="urn:microsoft.com/office/officeart/2008/layout/VerticalCurvedList"/>
    <dgm:cxn modelId="{BDB83D47-C9BB-4F8D-9CB3-42E0B3CBCEEA}" type="presParOf" srcId="{97F82FB2-9B89-4054-B231-905E29DF34E0}" destId="{7C4F6DB0-5E22-4087-9065-6269AC0807E0}" srcOrd="0" destOrd="0" presId="urn:microsoft.com/office/officeart/2008/layout/VerticalCurvedList"/>
    <dgm:cxn modelId="{D9AB688D-4BFF-41BE-B9E2-4C23F84A395D}" type="presParOf" srcId="{B6A027B0-7B69-4AD5-ADCE-D84F5FEA51FE}" destId="{822F43F5-C5BC-4533-8291-A5BF6B64530B}" srcOrd="3" destOrd="0" presId="urn:microsoft.com/office/officeart/2008/layout/VerticalCurvedList"/>
    <dgm:cxn modelId="{3DFB40B9-8625-4628-8E70-4D6ACFC9537B}" type="presParOf" srcId="{B6A027B0-7B69-4AD5-ADCE-D84F5FEA51FE}" destId="{DC92FF41-59B9-4881-8C3F-9209E3DD84D5}" srcOrd="4" destOrd="0" presId="urn:microsoft.com/office/officeart/2008/layout/VerticalCurvedList"/>
    <dgm:cxn modelId="{2D18EE9C-E626-4FE4-8CE7-CF3776ED68ED}" type="presParOf" srcId="{DC92FF41-59B9-4881-8C3F-9209E3DD84D5}" destId="{CB75C9A5-499C-4E38-8A40-9782F177FA4C}" srcOrd="0" destOrd="0" presId="urn:microsoft.com/office/officeart/2008/layout/VerticalCurvedList"/>
    <dgm:cxn modelId="{ACDF8516-E4E5-45F2-8F15-F2DF8E310319}" type="presParOf" srcId="{B6A027B0-7B69-4AD5-ADCE-D84F5FEA51FE}" destId="{A5DA1808-D978-428C-847B-9AD2B934E49F}" srcOrd="5" destOrd="0" presId="urn:microsoft.com/office/officeart/2008/layout/VerticalCurvedList"/>
    <dgm:cxn modelId="{301C27AF-D1AA-4484-AECE-2769188F1AD8}" type="presParOf" srcId="{B6A027B0-7B69-4AD5-ADCE-D84F5FEA51FE}" destId="{1D1B540A-F6AC-409D-8A7C-ECB708C0214C}" srcOrd="6" destOrd="0" presId="urn:microsoft.com/office/officeart/2008/layout/VerticalCurvedList"/>
    <dgm:cxn modelId="{30B203AE-FD8F-42EB-9376-ED89AB34943B}" type="presParOf" srcId="{1D1B540A-F6AC-409D-8A7C-ECB708C0214C}" destId="{7879710D-F6BE-4219-8D40-D694EDA6A49F}" srcOrd="0" destOrd="0" presId="urn:microsoft.com/office/officeart/2008/layout/VerticalCurvedList"/>
    <dgm:cxn modelId="{D03795A9-4F9B-4BB6-8061-0FB75BAF0FC2}" type="presParOf" srcId="{B6A027B0-7B69-4AD5-ADCE-D84F5FEA51FE}" destId="{D380315D-C3C3-4131-8791-666220FF5D0F}" srcOrd="7" destOrd="0" presId="urn:microsoft.com/office/officeart/2008/layout/VerticalCurvedList"/>
    <dgm:cxn modelId="{32106FDA-A22F-489C-9DA6-21FA6FF7F900}" type="presParOf" srcId="{B6A027B0-7B69-4AD5-ADCE-D84F5FEA51FE}" destId="{ABE48050-5433-4B55-B1A6-E2048703717C}" srcOrd="8" destOrd="0" presId="urn:microsoft.com/office/officeart/2008/layout/VerticalCurvedList"/>
    <dgm:cxn modelId="{2F718D93-FFD0-4008-A183-791155C17E41}" type="presParOf" srcId="{ABE48050-5433-4B55-B1A6-E2048703717C}" destId="{664D8AA7-5F77-4FAA-AF61-8F1978BC8B5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6570772-D368-4BEF-9A93-990C5583A881}"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es-ES"/>
        </a:p>
      </dgm:t>
    </dgm:pt>
    <dgm:pt modelId="{D606DA4E-AE76-49B2-AC60-CE889EABBEB0}">
      <dgm:prSet/>
      <dgm:spPr/>
      <dgm:t>
        <a:bodyPr/>
        <a:lstStyle/>
        <a:p>
          <a:pPr rtl="0"/>
          <a:r>
            <a:rPr lang="es-ES" b="0" u="none" dirty="0">
              <a:solidFill>
                <a:schemeClr val="tx1"/>
              </a:solidFill>
            </a:rPr>
            <a:t>Importancia terminología</a:t>
          </a:r>
        </a:p>
      </dgm:t>
    </dgm:pt>
    <dgm:pt modelId="{0C1DD8F7-6C77-41D5-A10B-3909E025451E}" type="parTrans" cxnId="{2275BB6F-78A7-4B1F-9752-F5112ADF792E}">
      <dgm:prSet/>
      <dgm:spPr/>
      <dgm:t>
        <a:bodyPr/>
        <a:lstStyle/>
        <a:p>
          <a:endParaRPr lang="es-ES"/>
        </a:p>
      </dgm:t>
    </dgm:pt>
    <dgm:pt modelId="{582C2550-21A2-4796-AFFD-47E7A0653E6E}" type="sibTrans" cxnId="{2275BB6F-78A7-4B1F-9752-F5112ADF792E}">
      <dgm:prSet/>
      <dgm:spPr/>
      <dgm:t>
        <a:bodyPr/>
        <a:lstStyle/>
        <a:p>
          <a:endParaRPr lang="es-ES"/>
        </a:p>
      </dgm:t>
    </dgm:pt>
    <dgm:pt modelId="{768E2B0D-7B80-477A-B795-AC32D467C78A}">
      <dgm:prSet/>
      <dgm:spPr/>
      <dgm:t>
        <a:bodyPr/>
        <a:lstStyle/>
        <a:p>
          <a:pPr rtl="0"/>
          <a:r>
            <a:rPr lang="es-ES" b="0" dirty="0">
              <a:solidFill>
                <a:schemeClr val="tx1"/>
              </a:solidFill>
            </a:rPr>
            <a:t>Características habituales</a:t>
          </a:r>
        </a:p>
      </dgm:t>
    </dgm:pt>
    <dgm:pt modelId="{369CE3B6-1995-4F02-A678-22420E58CBEC}" type="parTrans" cxnId="{9A0F6932-13E2-4E8A-B1EB-B40AF1A388FD}">
      <dgm:prSet/>
      <dgm:spPr/>
      <dgm:t>
        <a:bodyPr/>
        <a:lstStyle/>
        <a:p>
          <a:endParaRPr lang="es-ES"/>
        </a:p>
      </dgm:t>
    </dgm:pt>
    <dgm:pt modelId="{69F15C14-6A82-4C43-BD52-6F3770035D13}" type="sibTrans" cxnId="{9A0F6932-13E2-4E8A-B1EB-B40AF1A388FD}">
      <dgm:prSet/>
      <dgm:spPr/>
      <dgm:t>
        <a:bodyPr/>
        <a:lstStyle/>
        <a:p>
          <a:endParaRPr lang="es-ES"/>
        </a:p>
      </dgm:t>
    </dgm:pt>
    <dgm:pt modelId="{D46CDF61-EC31-48F5-9B06-04CF849B071B}">
      <dgm:prSet/>
      <dgm:spPr/>
      <dgm:t>
        <a:bodyPr/>
        <a:lstStyle/>
        <a:p>
          <a:pPr rtl="0"/>
          <a:r>
            <a:rPr lang="es-ES" b="0" dirty="0">
              <a:solidFill>
                <a:schemeClr val="tx1"/>
              </a:solidFill>
            </a:rPr>
            <a:t>Cuestiones relacionales</a:t>
          </a:r>
        </a:p>
      </dgm:t>
    </dgm:pt>
    <dgm:pt modelId="{B692A2BE-5ADD-48FB-86BB-645B45EC73DD}" type="parTrans" cxnId="{AF389951-C342-4097-B376-BD30812848DD}">
      <dgm:prSet/>
      <dgm:spPr/>
      <dgm:t>
        <a:bodyPr/>
        <a:lstStyle/>
        <a:p>
          <a:endParaRPr lang="es-ES"/>
        </a:p>
      </dgm:t>
    </dgm:pt>
    <dgm:pt modelId="{4BCEA282-5374-4C71-A5EA-2EFFF7AE8E14}" type="sibTrans" cxnId="{AF389951-C342-4097-B376-BD30812848DD}">
      <dgm:prSet/>
      <dgm:spPr/>
      <dgm:t>
        <a:bodyPr/>
        <a:lstStyle/>
        <a:p>
          <a:endParaRPr lang="es-ES"/>
        </a:p>
      </dgm:t>
    </dgm:pt>
    <dgm:pt modelId="{5F1B6471-9FD3-4B7A-B7AC-02CC30DC7BF6}">
      <dgm:prSet/>
      <dgm:spPr/>
      <dgm:t>
        <a:bodyPr/>
        <a:lstStyle/>
        <a:p>
          <a:pPr rtl="0"/>
          <a:r>
            <a:rPr lang="es-ES" b="1" dirty="0">
              <a:solidFill>
                <a:schemeClr val="accent2">
                  <a:lumMod val="75000"/>
                </a:schemeClr>
              </a:solidFill>
            </a:rPr>
            <a:t>Sistemas más amplios</a:t>
          </a:r>
        </a:p>
      </dgm:t>
    </dgm:pt>
    <dgm:pt modelId="{35E48BBC-C543-48F4-A6A6-E45FD3AD0B09}" type="parTrans" cxnId="{6EEDB22E-7BA2-4EF9-B985-CC3B3F4ABA22}">
      <dgm:prSet/>
      <dgm:spPr/>
      <dgm:t>
        <a:bodyPr/>
        <a:lstStyle/>
        <a:p>
          <a:endParaRPr lang="es-ES"/>
        </a:p>
      </dgm:t>
    </dgm:pt>
    <dgm:pt modelId="{5B9D0D3E-E21C-4F16-8392-EBC9B0E8F1A9}" type="sibTrans" cxnId="{6EEDB22E-7BA2-4EF9-B985-CC3B3F4ABA22}">
      <dgm:prSet/>
      <dgm:spPr/>
      <dgm:t>
        <a:bodyPr/>
        <a:lstStyle/>
        <a:p>
          <a:endParaRPr lang="es-ES"/>
        </a:p>
      </dgm:t>
    </dgm:pt>
    <dgm:pt modelId="{5B25909A-50B9-4D14-B04A-149398CBAD84}" type="pres">
      <dgm:prSet presAssocID="{16570772-D368-4BEF-9A93-990C5583A881}" presName="compositeShape" presStyleCnt="0">
        <dgm:presLayoutVars>
          <dgm:dir/>
          <dgm:resizeHandles/>
        </dgm:presLayoutVars>
      </dgm:prSet>
      <dgm:spPr/>
    </dgm:pt>
    <dgm:pt modelId="{D074EDD5-42F6-4824-B11F-4438A32CA69B}" type="pres">
      <dgm:prSet presAssocID="{16570772-D368-4BEF-9A93-990C5583A881}" presName="pyramid" presStyleLbl="node1" presStyleIdx="0" presStyleCnt="1" custLinFactNeighborX="383" custLinFactNeighborY="-1465"/>
      <dgm:spPr/>
    </dgm:pt>
    <dgm:pt modelId="{C8135A49-0C85-4750-935E-ADD78635EF64}" type="pres">
      <dgm:prSet presAssocID="{16570772-D368-4BEF-9A93-990C5583A881}" presName="theList" presStyleCnt="0"/>
      <dgm:spPr/>
    </dgm:pt>
    <dgm:pt modelId="{83B23112-6127-4C90-B415-C2EE59A67E53}" type="pres">
      <dgm:prSet presAssocID="{D606DA4E-AE76-49B2-AC60-CE889EABBEB0}" presName="aNode" presStyleLbl="fgAcc1" presStyleIdx="0" presStyleCnt="4" custScaleX="109499">
        <dgm:presLayoutVars>
          <dgm:bulletEnabled val="1"/>
        </dgm:presLayoutVars>
      </dgm:prSet>
      <dgm:spPr/>
    </dgm:pt>
    <dgm:pt modelId="{EE56326E-7CC9-4D29-AACC-8E2D10272A3B}" type="pres">
      <dgm:prSet presAssocID="{D606DA4E-AE76-49B2-AC60-CE889EABBEB0}" presName="aSpace" presStyleCnt="0"/>
      <dgm:spPr/>
    </dgm:pt>
    <dgm:pt modelId="{D18DC08D-D0FC-407E-AC79-9EE7443E3439}" type="pres">
      <dgm:prSet presAssocID="{768E2B0D-7B80-477A-B795-AC32D467C78A}" presName="aNode" presStyleLbl="fgAcc1" presStyleIdx="1" presStyleCnt="4" custScaleX="109499">
        <dgm:presLayoutVars>
          <dgm:bulletEnabled val="1"/>
        </dgm:presLayoutVars>
      </dgm:prSet>
      <dgm:spPr/>
    </dgm:pt>
    <dgm:pt modelId="{69EC5190-553D-4756-B033-A3B6A9815C5F}" type="pres">
      <dgm:prSet presAssocID="{768E2B0D-7B80-477A-B795-AC32D467C78A}" presName="aSpace" presStyleCnt="0"/>
      <dgm:spPr/>
    </dgm:pt>
    <dgm:pt modelId="{192F2BB2-A238-4054-8733-C2F193519990}" type="pres">
      <dgm:prSet presAssocID="{D46CDF61-EC31-48F5-9B06-04CF849B071B}" presName="aNode" presStyleLbl="fgAcc1" presStyleIdx="2" presStyleCnt="4" custScaleX="112341">
        <dgm:presLayoutVars>
          <dgm:bulletEnabled val="1"/>
        </dgm:presLayoutVars>
      </dgm:prSet>
      <dgm:spPr/>
    </dgm:pt>
    <dgm:pt modelId="{CA714D98-F5CA-4055-832D-2A25A527C832}" type="pres">
      <dgm:prSet presAssocID="{D46CDF61-EC31-48F5-9B06-04CF849B071B}" presName="aSpace" presStyleCnt="0"/>
      <dgm:spPr/>
    </dgm:pt>
    <dgm:pt modelId="{D1468EF0-EC7D-43B7-8D05-9ED1C825217B}" type="pres">
      <dgm:prSet presAssocID="{5F1B6471-9FD3-4B7A-B7AC-02CC30DC7BF6}" presName="aNode" presStyleLbl="fgAcc1" presStyleIdx="3" presStyleCnt="4" custScaleX="112341">
        <dgm:presLayoutVars>
          <dgm:bulletEnabled val="1"/>
        </dgm:presLayoutVars>
      </dgm:prSet>
      <dgm:spPr/>
    </dgm:pt>
    <dgm:pt modelId="{33431C0E-B0A1-4F19-8E5E-057D11FE5F85}" type="pres">
      <dgm:prSet presAssocID="{5F1B6471-9FD3-4B7A-B7AC-02CC30DC7BF6}" presName="aSpace" presStyleCnt="0"/>
      <dgm:spPr/>
    </dgm:pt>
  </dgm:ptLst>
  <dgm:cxnLst>
    <dgm:cxn modelId="{6EEDB22E-7BA2-4EF9-B985-CC3B3F4ABA22}" srcId="{16570772-D368-4BEF-9A93-990C5583A881}" destId="{5F1B6471-9FD3-4B7A-B7AC-02CC30DC7BF6}" srcOrd="3" destOrd="0" parTransId="{35E48BBC-C543-48F4-A6A6-E45FD3AD0B09}" sibTransId="{5B9D0D3E-E21C-4F16-8392-EBC9B0E8F1A9}"/>
    <dgm:cxn modelId="{9A0F6932-13E2-4E8A-B1EB-B40AF1A388FD}" srcId="{16570772-D368-4BEF-9A93-990C5583A881}" destId="{768E2B0D-7B80-477A-B795-AC32D467C78A}" srcOrd="1" destOrd="0" parTransId="{369CE3B6-1995-4F02-A678-22420E58CBEC}" sibTransId="{69F15C14-6A82-4C43-BD52-6F3770035D13}"/>
    <dgm:cxn modelId="{CEFCD16E-A200-4517-916C-9DE80497743F}" type="presOf" srcId="{16570772-D368-4BEF-9A93-990C5583A881}" destId="{5B25909A-50B9-4D14-B04A-149398CBAD84}" srcOrd="0" destOrd="0" presId="urn:microsoft.com/office/officeart/2005/8/layout/pyramid2"/>
    <dgm:cxn modelId="{2275BB6F-78A7-4B1F-9752-F5112ADF792E}" srcId="{16570772-D368-4BEF-9A93-990C5583A881}" destId="{D606DA4E-AE76-49B2-AC60-CE889EABBEB0}" srcOrd="0" destOrd="0" parTransId="{0C1DD8F7-6C77-41D5-A10B-3909E025451E}" sibTransId="{582C2550-21A2-4796-AFFD-47E7A0653E6E}"/>
    <dgm:cxn modelId="{AF389951-C342-4097-B376-BD30812848DD}" srcId="{16570772-D368-4BEF-9A93-990C5583A881}" destId="{D46CDF61-EC31-48F5-9B06-04CF849B071B}" srcOrd="2" destOrd="0" parTransId="{B692A2BE-5ADD-48FB-86BB-645B45EC73DD}" sibTransId="{4BCEA282-5374-4C71-A5EA-2EFFF7AE8E14}"/>
    <dgm:cxn modelId="{AB2EA877-55E4-4BE1-A5BF-1F32E860A9B5}" type="presOf" srcId="{D606DA4E-AE76-49B2-AC60-CE889EABBEB0}" destId="{83B23112-6127-4C90-B415-C2EE59A67E53}" srcOrd="0" destOrd="0" presId="urn:microsoft.com/office/officeart/2005/8/layout/pyramid2"/>
    <dgm:cxn modelId="{43DDECDA-970E-4A12-8574-179D2C05BE76}" type="presOf" srcId="{D46CDF61-EC31-48F5-9B06-04CF849B071B}" destId="{192F2BB2-A238-4054-8733-C2F193519990}" srcOrd="0" destOrd="0" presId="urn:microsoft.com/office/officeart/2005/8/layout/pyramid2"/>
    <dgm:cxn modelId="{AD4B52DB-9FC3-4290-A546-BFA5B2AF2C80}" type="presOf" srcId="{5F1B6471-9FD3-4B7A-B7AC-02CC30DC7BF6}" destId="{D1468EF0-EC7D-43B7-8D05-9ED1C825217B}" srcOrd="0" destOrd="0" presId="urn:microsoft.com/office/officeart/2005/8/layout/pyramid2"/>
    <dgm:cxn modelId="{BB636BEA-30E5-4B60-A50A-CF426A61ED90}" type="presOf" srcId="{768E2B0D-7B80-477A-B795-AC32D467C78A}" destId="{D18DC08D-D0FC-407E-AC79-9EE7443E3439}" srcOrd="0" destOrd="0" presId="urn:microsoft.com/office/officeart/2005/8/layout/pyramid2"/>
    <dgm:cxn modelId="{11823CD3-1285-46C3-A7EC-2322AF5287BF}" type="presParOf" srcId="{5B25909A-50B9-4D14-B04A-149398CBAD84}" destId="{D074EDD5-42F6-4824-B11F-4438A32CA69B}" srcOrd="0" destOrd="0" presId="urn:microsoft.com/office/officeart/2005/8/layout/pyramid2"/>
    <dgm:cxn modelId="{C57FA2D3-28FA-423D-842B-0109BBD77D82}" type="presParOf" srcId="{5B25909A-50B9-4D14-B04A-149398CBAD84}" destId="{C8135A49-0C85-4750-935E-ADD78635EF64}" srcOrd="1" destOrd="0" presId="urn:microsoft.com/office/officeart/2005/8/layout/pyramid2"/>
    <dgm:cxn modelId="{AACD17BB-241B-4A78-B0E5-AEB7998184DA}" type="presParOf" srcId="{C8135A49-0C85-4750-935E-ADD78635EF64}" destId="{83B23112-6127-4C90-B415-C2EE59A67E53}" srcOrd="0" destOrd="0" presId="urn:microsoft.com/office/officeart/2005/8/layout/pyramid2"/>
    <dgm:cxn modelId="{4924E6C9-DABA-4702-B748-6C0062BCF9DE}" type="presParOf" srcId="{C8135A49-0C85-4750-935E-ADD78635EF64}" destId="{EE56326E-7CC9-4D29-AACC-8E2D10272A3B}" srcOrd="1" destOrd="0" presId="urn:microsoft.com/office/officeart/2005/8/layout/pyramid2"/>
    <dgm:cxn modelId="{4AFF8C5D-01F9-4159-917D-6E0E8B9B2B8A}" type="presParOf" srcId="{C8135A49-0C85-4750-935E-ADD78635EF64}" destId="{D18DC08D-D0FC-407E-AC79-9EE7443E3439}" srcOrd="2" destOrd="0" presId="urn:microsoft.com/office/officeart/2005/8/layout/pyramid2"/>
    <dgm:cxn modelId="{AFD200C9-2E29-4F5A-98D7-18532A8FA74D}" type="presParOf" srcId="{C8135A49-0C85-4750-935E-ADD78635EF64}" destId="{69EC5190-553D-4756-B033-A3B6A9815C5F}" srcOrd="3" destOrd="0" presId="urn:microsoft.com/office/officeart/2005/8/layout/pyramid2"/>
    <dgm:cxn modelId="{E7D01A3A-A852-4E2F-9918-8AF3B9C4E960}" type="presParOf" srcId="{C8135A49-0C85-4750-935E-ADD78635EF64}" destId="{192F2BB2-A238-4054-8733-C2F193519990}" srcOrd="4" destOrd="0" presId="urn:microsoft.com/office/officeart/2005/8/layout/pyramid2"/>
    <dgm:cxn modelId="{969A6749-5EEF-4686-A41D-E0D2162D38ED}" type="presParOf" srcId="{C8135A49-0C85-4750-935E-ADD78635EF64}" destId="{CA714D98-F5CA-4055-832D-2A25A527C832}" srcOrd="5" destOrd="0" presId="urn:microsoft.com/office/officeart/2005/8/layout/pyramid2"/>
    <dgm:cxn modelId="{ECD0CCFB-D114-45D1-AC86-1C2195EE4D10}" type="presParOf" srcId="{C8135A49-0C85-4750-935E-ADD78635EF64}" destId="{D1468EF0-EC7D-43B7-8D05-9ED1C825217B}" srcOrd="6" destOrd="0" presId="urn:microsoft.com/office/officeart/2005/8/layout/pyramid2"/>
    <dgm:cxn modelId="{E53E5AB7-0167-4FEB-8608-77C352BA2DEC}" type="presParOf" srcId="{C8135A49-0C85-4750-935E-ADD78635EF64}" destId="{33431C0E-B0A1-4F19-8E5E-057D11FE5F85}" srcOrd="7"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74EDD5-42F6-4824-B11F-4438A32CA69B}">
      <dsp:nvSpPr>
        <dsp:cNvPr id="0" name=""/>
        <dsp:cNvSpPr/>
      </dsp:nvSpPr>
      <dsp:spPr>
        <a:xfrm>
          <a:off x="1285854" y="0"/>
          <a:ext cx="5132784" cy="5132784"/>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B23112-6127-4C90-B415-C2EE59A67E53}">
      <dsp:nvSpPr>
        <dsp:cNvPr id="0" name=""/>
        <dsp:cNvSpPr/>
      </dsp:nvSpPr>
      <dsp:spPr>
        <a:xfrm>
          <a:off x="3674129" y="513779"/>
          <a:ext cx="3653225" cy="91227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ES" sz="2400" b="1" u="none" kern="1200" dirty="0">
              <a:solidFill>
                <a:schemeClr val="accent2">
                  <a:lumMod val="75000"/>
                </a:schemeClr>
              </a:solidFill>
            </a:rPr>
            <a:t>Importancia terminología</a:t>
          </a:r>
        </a:p>
      </dsp:txBody>
      <dsp:txXfrm>
        <a:off x="3718662" y="558312"/>
        <a:ext cx="3564159" cy="823206"/>
      </dsp:txXfrm>
    </dsp:sp>
    <dsp:sp modelId="{D18DC08D-D0FC-407E-AC79-9EE7443E3439}">
      <dsp:nvSpPr>
        <dsp:cNvPr id="0" name=""/>
        <dsp:cNvSpPr/>
      </dsp:nvSpPr>
      <dsp:spPr>
        <a:xfrm>
          <a:off x="3674129" y="1540085"/>
          <a:ext cx="3653225" cy="91227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ES" sz="2400" b="0" kern="1200" dirty="0">
              <a:solidFill>
                <a:schemeClr val="tx1"/>
              </a:solidFill>
            </a:rPr>
            <a:t>Características habituales</a:t>
          </a:r>
        </a:p>
      </dsp:txBody>
      <dsp:txXfrm>
        <a:off x="3718662" y="1584618"/>
        <a:ext cx="3564159" cy="823206"/>
      </dsp:txXfrm>
    </dsp:sp>
    <dsp:sp modelId="{192F2BB2-A238-4054-8733-C2F193519990}">
      <dsp:nvSpPr>
        <dsp:cNvPr id="0" name=""/>
        <dsp:cNvSpPr/>
      </dsp:nvSpPr>
      <dsp:spPr>
        <a:xfrm>
          <a:off x="3626720" y="2566392"/>
          <a:ext cx="3748043" cy="91227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ES" sz="2400" b="0" kern="1200" dirty="0">
              <a:solidFill>
                <a:schemeClr val="tx1"/>
              </a:solidFill>
            </a:rPr>
            <a:t>Cuestiones relacionales</a:t>
          </a:r>
        </a:p>
      </dsp:txBody>
      <dsp:txXfrm>
        <a:off x="3671253" y="2610925"/>
        <a:ext cx="3658977" cy="823206"/>
      </dsp:txXfrm>
    </dsp:sp>
    <dsp:sp modelId="{D1468EF0-EC7D-43B7-8D05-9ED1C825217B}">
      <dsp:nvSpPr>
        <dsp:cNvPr id="0" name=""/>
        <dsp:cNvSpPr/>
      </dsp:nvSpPr>
      <dsp:spPr>
        <a:xfrm>
          <a:off x="3626720" y="3592698"/>
          <a:ext cx="3748043" cy="91227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ES" sz="2400" b="0" kern="1200" dirty="0">
              <a:solidFill>
                <a:schemeClr val="tx1"/>
              </a:solidFill>
            </a:rPr>
            <a:t>Sistemas más amplios</a:t>
          </a:r>
        </a:p>
      </dsp:txBody>
      <dsp:txXfrm>
        <a:off x="3671253" y="3637231"/>
        <a:ext cx="3658977" cy="82320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5D4C8F-A9A6-4786-A7E5-0B2EF2F0CCF8}">
      <dsp:nvSpPr>
        <dsp:cNvPr id="0" name=""/>
        <dsp:cNvSpPr/>
      </dsp:nvSpPr>
      <dsp:spPr>
        <a:xfrm>
          <a:off x="1844" y="0"/>
          <a:ext cx="2869701" cy="547260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rtl="0">
            <a:lnSpc>
              <a:spcPct val="90000"/>
            </a:lnSpc>
            <a:spcBef>
              <a:spcPct val="0"/>
            </a:spcBef>
            <a:spcAft>
              <a:spcPct val="35000"/>
            </a:spcAft>
            <a:buNone/>
          </a:pPr>
          <a:r>
            <a:rPr lang="es-ES" sz="3200" kern="1200" dirty="0"/>
            <a:t>Coalición de desesperación</a:t>
          </a:r>
        </a:p>
      </dsp:txBody>
      <dsp:txXfrm>
        <a:off x="1844" y="2189043"/>
        <a:ext cx="2869701" cy="2189043"/>
      </dsp:txXfrm>
    </dsp:sp>
    <dsp:sp modelId="{B9CC3DBD-642C-45FB-A47B-7D5683E2ACDB}">
      <dsp:nvSpPr>
        <dsp:cNvPr id="0" name=""/>
        <dsp:cNvSpPr/>
      </dsp:nvSpPr>
      <dsp:spPr>
        <a:xfrm>
          <a:off x="525506" y="328356"/>
          <a:ext cx="1822378" cy="1822378"/>
        </a:xfrm>
        <a:prstGeom prst="ellipse">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AB2754E-6E96-4BAB-B45E-171B3D2FBA9D}">
      <dsp:nvSpPr>
        <dsp:cNvPr id="0" name=""/>
        <dsp:cNvSpPr/>
      </dsp:nvSpPr>
      <dsp:spPr>
        <a:xfrm>
          <a:off x="2957637" y="0"/>
          <a:ext cx="2869701" cy="547260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rtl="0">
            <a:lnSpc>
              <a:spcPct val="90000"/>
            </a:lnSpc>
            <a:spcBef>
              <a:spcPct val="0"/>
            </a:spcBef>
            <a:spcAft>
              <a:spcPct val="35000"/>
            </a:spcAft>
            <a:buNone/>
          </a:pPr>
          <a:r>
            <a:rPr lang="es-ES" sz="3200" kern="1200" dirty="0"/>
            <a:t>Excesiva burocracia y dificultades de coordinación</a:t>
          </a:r>
        </a:p>
      </dsp:txBody>
      <dsp:txXfrm>
        <a:off x="2957637" y="2189043"/>
        <a:ext cx="2869701" cy="2189043"/>
      </dsp:txXfrm>
    </dsp:sp>
    <dsp:sp modelId="{83CC370C-AFD1-49F6-AC68-6195595F738B}">
      <dsp:nvSpPr>
        <dsp:cNvPr id="0" name=""/>
        <dsp:cNvSpPr/>
      </dsp:nvSpPr>
      <dsp:spPr>
        <a:xfrm>
          <a:off x="3481298" y="328356"/>
          <a:ext cx="1822378" cy="1822378"/>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17000" r="-17000"/>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12AECD0-86B3-42E0-8BBF-0BC7AAD52764}">
      <dsp:nvSpPr>
        <dsp:cNvPr id="0" name=""/>
        <dsp:cNvSpPr/>
      </dsp:nvSpPr>
      <dsp:spPr>
        <a:xfrm>
          <a:off x="5913429" y="0"/>
          <a:ext cx="2869701" cy="547260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rtl="0">
            <a:lnSpc>
              <a:spcPct val="90000"/>
            </a:lnSpc>
            <a:spcBef>
              <a:spcPct val="0"/>
            </a:spcBef>
            <a:spcAft>
              <a:spcPct val="35000"/>
            </a:spcAft>
            <a:buNone/>
          </a:pPr>
          <a:r>
            <a:rPr lang="es-ES" sz="3200" kern="1200" dirty="0"/>
            <a:t>Elevada carga de trabajo</a:t>
          </a:r>
        </a:p>
      </dsp:txBody>
      <dsp:txXfrm>
        <a:off x="5913429" y="2189043"/>
        <a:ext cx="2869701" cy="2189043"/>
      </dsp:txXfrm>
    </dsp:sp>
    <dsp:sp modelId="{FA0DAA0C-5476-4CA0-B065-37576FECD88C}">
      <dsp:nvSpPr>
        <dsp:cNvPr id="0" name=""/>
        <dsp:cNvSpPr/>
      </dsp:nvSpPr>
      <dsp:spPr>
        <a:xfrm>
          <a:off x="6437091" y="328356"/>
          <a:ext cx="1822378" cy="1822378"/>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606517C-2D84-42D4-B7AF-754036424855}">
      <dsp:nvSpPr>
        <dsp:cNvPr id="0" name=""/>
        <dsp:cNvSpPr/>
      </dsp:nvSpPr>
      <dsp:spPr>
        <a:xfrm>
          <a:off x="388011" y="4228836"/>
          <a:ext cx="8082177" cy="1218424"/>
        </a:xfrm>
        <a:prstGeom prst="leftRightArrow">
          <a:avLst/>
        </a:prstGeom>
        <a:solidFill>
          <a:schemeClr val="accent1">
            <a:tint val="6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E7A3F8-23F0-4D53-9A3F-EF189897AD90}">
      <dsp:nvSpPr>
        <dsp:cNvPr id="0" name=""/>
        <dsp:cNvSpPr/>
      </dsp:nvSpPr>
      <dsp:spPr>
        <a:xfrm>
          <a:off x="1745" y="193942"/>
          <a:ext cx="6790429" cy="143798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015" tIns="80010" rIns="120015" bIns="80010" numCol="1" spcCol="1270" anchor="ctr" anchorCtr="0">
          <a:noAutofit/>
        </a:bodyPr>
        <a:lstStyle/>
        <a:p>
          <a:pPr marL="0" lvl="0" indent="0" algn="ctr" defTabSz="2800350" rtl="0">
            <a:lnSpc>
              <a:spcPct val="90000"/>
            </a:lnSpc>
            <a:spcBef>
              <a:spcPct val="0"/>
            </a:spcBef>
            <a:spcAft>
              <a:spcPct val="35000"/>
            </a:spcAft>
            <a:buNone/>
          </a:pPr>
          <a:r>
            <a:rPr lang="es-ES" sz="6300" kern="1200" dirty="0"/>
            <a:t>Postulados teóricos</a:t>
          </a:r>
        </a:p>
      </dsp:txBody>
      <dsp:txXfrm>
        <a:off x="43862" y="236059"/>
        <a:ext cx="6706195" cy="1353746"/>
      </dsp:txXfrm>
    </dsp:sp>
    <dsp:sp modelId="{2BE1118E-8A52-4A88-9A51-A2F2629CBCE8}">
      <dsp:nvSpPr>
        <dsp:cNvPr id="0" name=""/>
        <dsp:cNvSpPr/>
      </dsp:nvSpPr>
      <dsp:spPr>
        <a:xfrm>
          <a:off x="680788" y="1631922"/>
          <a:ext cx="679042" cy="1078485"/>
        </a:xfrm>
        <a:custGeom>
          <a:avLst/>
          <a:gdLst/>
          <a:ahLst/>
          <a:cxnLst/>
          <a:rect l="0" t="0" r="0" b="0"/>
          <a:pathLst>
            <a:path>
              <a:moveTo>
                <a:pt x="0" y="0"/>
              </a:moveTo>
              <a:lnTo>
                <a:pt x="0" y="1078485"/>
              </a:lnTo>
              <a:lnTo>
                <a:pt x="679042" y="1078485"/>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F527BA-CB3C-4873-962C-834C6814E662}">
      <dsp:nvSpPr>
        <dsp:cNvPr id="0" name=""/>
        <dsp:cNvSpPr/>
      </dsp:nvSpPr>
      <dsp:spPr>
        <a:xfrm>
          <a:off x="1359831" y="1991417"/>
          <a:ext cx="7351391" cy="143798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58420" rIns="87630" bIns="58420" numCol="1" spcCol="1270" anchor="ctr" anchorCtr="0">
          <a:noAutofit/>
        </a:bodyPr>
        <a:lstStyle/>
        <a:p>
          <a:pPr marL="0" lvl="0" indent="0" algn="l" defTabSz="2044700" rtl="0">
            <a:lnSpc>
              <a:spcPct val="90000"/>
            </a:lnSpc>
            <a:spcBef>
              <a:spcPct val="0"/>
            </a:spcBef>
            <a:spcAft>
              <a:spcPct val="35000"/>
            </a:spcAft>
            <a:buNone/>
          </a:pPr>
          <a:r>
            <a:rPr lang="es-ES" sz="4600" b="1" u="none" kern="1200" dirty="0">
              <a:solidFill>
                <a:schemeClr val="accent2">
                  <a:lumMod val="75000"/>
                </a:schemeClr>
              </a:solidFill>
            </a:rPr>
            <a:t>Paradigma </a:t>
          </a:r>
          <a:r>
            <a:rPr lang="es-ES" sz="4600" b="1" u="none" kern="1200" dirty="0" err="1">
              <a:solidFill>
                <a:schemeClr val="accent2">
                  <a:lumMod val="75000"/>
                </a:schemeClr>
              </a:solidFill>
            </a:rPr>
            <a:t>post-estructuralista</a:t>
          </a:r>
          <a:endParaRPr lang="es-ES" sz="4600" b="1" u="none" kern="1200" dirty="0">
            <a:solidFill>
              <a:schemeClr val="accent2">
                <a:lumMod val="75000"/>
              </a:schemeClr>
            </a:solidFill>
          </a:endParaRPr>
        </a:p>
      </dsp:txBody>
      <dsp:txXfrm>
        <a:off x="1401948" y="2033534"/>
        <a:ext cx="7267157" cy="1353746"/>
      </dsp:txXfrm>
    </dsp:sp>
    <dsp:sp modelId="{5247682B-3E28-4CDC-A27B-92F1911872BD}">
      <dsp:nvSpPr>
        <dsp:cNvPr id="0" name=""/>
        <dsp:cNvSpPr/>
      </dsp:nvSpPr>
      <dsp:spPr>
        <a:xfrm>
          <a:off x="680788" y="1631922"/>
          <a:ext cx="679042" cy="2875960"/>
        </a:xfrm>
        <a:custGeom>
          <a:avLst/>
          <a:gdLst/>
          <a:ahLst/>
          <a:cxnLst/>
          <a:rect l="0" t="0" r="0" b="0"/>
          <a:pathLst>
            <a:path>
              <a:moveTo>
                <a:pt x="0" y="0"/>
              </a:moveTo>
              <a:lnTo>
                <a:pt x="0" y="2875960"/>
              </a:lnTo>
              <a:lnTo>
                <a:pt x="679042" y="287596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E84795-B78E-4744-A3A0-9F75D08C47EA}">
      <dsp:nvSpPr>
        <dsp:cNvPr id="0" name=""/>
        <dsp:cNvSpPr/>
      </dsp:nvSpPr>
      <dsp:spPr>
        <a:xfrm>
          <a:off x="1359831" y="3788893"/>
          <a:ext cx="5208777" cy="143798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58420" rIns="87630" bIns="58420" numCol="1" spcCol="1270" anchor="ctr" anchorCtr="0">
          <a:noAutofit/>
        </a:bodyPr>
        <a:lstStyle/>
        <a:p>
          <a:pPr marL="0" lvl="0" indent="0" algn="ctr" defTabSz="2044700" rtl="0">
            <a:lnSpc>
              <a:spcPct val="90000"/>
            </a:lnSpc>
            <a:spcBef>
              <a:spcPct val="0"/>
            </a:spcBef>
            <a:spcAft>
              <a:spcPct val="35000"/>
            </a:spcAft>
            <a:buNone/>
          </a:pPr>
          <a:r>
            <a:rPr lang="es-ES" sz="4600" kern="1200" dirty="0"/>
            <a:t>Factores comunes</a:t>
          </a:r>
        </a:p>
      </dsp:txBody>
      <dsp:txXfrm>
        <a:off x="1401948" y="3831010"/>
        <a:ext cx="5124543" cy="135374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DB3E56-45C1-461A-B4AB-AB88638305E2}">
      <dsp:nvSpPr>
        <dsp:cNvPr id="0" name=""/>
        <dsp:cNvSpPr/>
      </dsp:nvSpPr>
      <dsp:spPr>
        <a:xfrm>
          <a:off x="3753581" y="2515158"/>
          <a:ext cx="3074082" cy="3074082"/>
        </a:xfrm>
        <a:prstGeom prst="gear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s-ES" sz="2100" kern="1200" dirty="0"/>
            <a:t>Influencia al macro-sistema de ayuda</a:t>
          </a:r>
        </a:p>
      </dsp:txBody>
      <dsp:txXfrm>
        <a:off x="4371608" y="3235247"/>
        <a:ext cx="1838028" cy="1580142"/>
      </dsp:txXfrm>
    </dsp:sp>
    <dsp:sp modelId="{BC469411-33F9-46A9-A2B7-287DFDCD64BD}">
      <dsp:nvSpPr>
        <dsp:cNvPr id="0" name=""/>
        <dsp:cNvSpPr/>
      </dsp:nvSpPr>
      <dsp:spPr>
        <a:xfrm>
          <a:off x="1965024" y="1788556"/>
          <a:ext cx="2235696" cy="2235696"/>
        </a:xfrm>
        <a:prstGeom prst="gear6">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s-ES" sz="2100" kern="1200" dirty="0"/>
            <a:t>Postura relacional diferente</a:t>
          </a:r>
        </a:p>
      </dsp:txBody>
      <dsp:txXfrm>
        <a:off x="2527867" y="2354801"/>
        <a:ext cx="1110010" cy="1103206"/>
      </dsp:txXfrm>
    </dsp:sp>
    <dsp:sp modelId="{9B18D6A4-132D-4FF3-BB9D-96811D8C93F0}">
      <dsp:nvSpPr>
        <dsp:cNvPr id="0" name=""/>
        <dsp:cNvSpPr/>
      </dsp:nvSpPr>
      <dsp:spPr>
        <a:xfrm rot="20700000">
          <a:off x="3217242" y="246154"/>
          <a:ext cx="2190525" cy="2190525"/>
        </a:xfrm>
        <a:prstGeom prst="gear6">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s-ES" sz="2100" kern="1200" dirty="0"/>
            <a:t>Cambio de mirada</a:t>
          </a:r>
        </a:p>
      </dsp:txBody>
      <dsp:txXfrm rot="-20700000">
        <a:off x="3697689" y="726601"/>
        <a:ext cx="1229632" cy="1229632"/>
      </dsp:txXfrm>
    </dsp:sp>
    <dsp:sp modelId="{9A2779CF-1720-4D9B-AB3C-B1AF65ABBE8A}">
      <dsp:nvSpPr>
        <dsp:cNvPr id="0" name=""/>
        <dsp:cNvSpPr/>
      </dsp:nvSpPr>
      <dsp:spPr>
        <a:xfrm>
          <a:off x="3532816" y="2042351"/>
          <a:ext cx="3934824" cy="3934824"/>
        </a:xfrm>
        <a:prstGeom prst="circularArrow">
          <a:avLst>
            <a:gd name="adj1" fmla="val 4688"/>
            <a:gd name="adj2" fmla="val 299029"/>
            <a:gd name="adj3" fmla="val 2541785"/>
            <a:gd name="adj4" fmla="val 15807151"/>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68F0CAE-8F99-44D5-940E-EB083B953894}">
      <dsp:nvSpPr>
        <dsp:cNvPr id="0" name=""/>
        <dsp:cNvSpPr/>
      </dsp:nvSpPr>
      <dsp:spPr>
        <a:xfrm>
          <a:off x="1569087" y="1287895"/>
          <a:ext cx="2858896" cy="2858896"/>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C745E03-DDCA-41DB-92DA-5E2E5ADC5EBB}">
      <dsp:nvSpPr>
        <dsp:cNvPr id="0" name=""/>
        <dsp:cNvSpPr/>
      </dsp:nvSpPr>
      <dsp:spPr>
        <a:xfrm>
          <a:off x="2710551" y="-239639"/>
          <a:ext cx="3082465" cy="3082465"/>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E7A3F8-23F0-4D53-9A3F-EF189897AD90}">
      <dsp:nvSpPr>
        <dsp:cNvPr id="0" name=""/>
        <dsp:cNvSpPr/>
      </dsp:nvSpPr>
      <dsp:spPr>
        <a:xfrm>
          <a:off x="649" y="43932"/>
          <a:ext cx="6515146" cy="13796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6205" tIns="77470" rIns="116205" bIns="77470" numCol="1" spcCol="1270" anchor="ctr" anchorCtr="0">
          <a:noAutofit/>
        </a:bodyPr>
        <a:lstStyle/>
        <a:p>
          <a:pPr marL="0" lvl="0" indent="0" algn="ctr" defTabSz="2711450" rtl="0">
            <a:lnSpc>
              <a:spcPct val="90000"/>
            </a:lnSpc>
            <a:spcBef>
              <a:spcPct val="0"/>
            </a:spcBef>
            <a:spcAft>
              <a:spcPct val="35000"/>
            </a:spcAft>
            <a:buNone/>
          </a:pPr>
          <a:r>
            <a:rPr lang="es-ES" sz="6100" kern="1200" dirty="0"/>
            <a:t>Postulados teóricos</a:t>
          </a:r>
        </a:p>
      </dsp:txBody>
      <dsp:txXfrm>
        <a:off x="41059" y="84342"/>
        <a:ext cx="6434326" cy="1298864"/>
      </dsp:txXfrm>
    </dsp:sp>
    <dsp:sp modelId="{2BE1118E-8A52-4A88-9A51-A2F2629CBCE8}">
      <dsp:nvSpPr>
        <dsp:cNvPr id="0" name=""/>
        <dsp:cNvSpPr/>
      </dsp:nvSpPr>
      <dsp:spPr>
        <a:xfrm>
          <a:off x="652163" y="1423616"/>
          <a:ext cx="651514" cy="1034763"/>
        </a:xfrm>
        <a:custGeom>
          <a:avLst/>
          <a:gdLst/>
          <a:ahLst/>
          <a:cxnLst/>
          <a:rect l="0" t="0" r="0" b="0"/>
          <a:pathLst>
            <a:path>
              <a:moveTo>
                <a:pt x="0" y="0"/>
              </a:moveTo>
              <a:lnTo>
                <a:pt x="0" y="1034763"/>
              </a:lnTo>
              <a:lnTo>
                <a:pt x="651514" y="103476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F527BA-CB3C-4873-962C-834C6814E662}">
      <dsp:nvSpPr>
        <dsp:cNvPr id="0" name=""/>
        <dsp:cNvSpPr/>
      </dsp:nvSpPr>
      <dsp:spPr>
        <a:xfrm>
          <a:off x="1303678" y="1768537"/>
          <a:ext cx="7336632" cy="137968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55880" rIns="83820" bIns="55880" numCol="1" spcCol="1270" anchor="ctr" anchorCtr="0">
          <a:noAutofit/>
        </a:bodyPr>
        <a:lstStyle/>
        <a:p>
          <a:pPr marL="0" lvl="0" indent="0" algn="ctr" defTabSz="1955800" rtl="0">
            <a:lnSpc>
              <a:spcPct val="90000"/>
            </a:lnSpc>
            <a:spcBef>
              <a:spcPct val="0"/>
            </a:spcBef>
            <a:spcAft>
              <a:spcPct val="35000"/>
            </a:spcAft>
            <a:buNone/>
          </a:pPr>
          <a:r>
            <a:rPr lang="es-ES" sz="4400" b="0" u="none" kern="1200" dirty="0">
              <a:solidFill>
                <a:schemeClr val="tx1"/>
              </a:solidFill>
            </a:rPr>
            <a:t>Paradigma </a:t>
          </a:r>
          <a:r>
            <a:rPr lang="es-ES" sz="4400" b="0" u="none" kern="1200" dirty="0" err="1">
              <a:solidFill>
                <a:schemeClr val="tx1"/>
              </a:solidFill>
            </a:rPr>
            <a:t>post-estructuralista</a:t>
          </a:r>
          <a:endParaRPr lang="es-ES" sz="4400" b="0" u="none" kern="1200" dirty="0">
            <a:solidFill>
              <a:schemeClr val="tx1"/>
            </a:solidFill>
          </a:endParaRPr>
        </a:p>
      </dsp:txBody>
      <dsp:txXfrm>
        <a:off x="1344088" y="1808947"/>
        <a:ext cx="7255812" cy="1298864"/>
      </dsp:txXfrm>
    </dsp:sp>
    <dsp:sp modelId="{5247682B-3E28-4CDC-A27B-92F1911872BD}">
      <dsp:nvSpPr>
        <dsp:cNvPr id="0" name=""/>
        <dsp:cNvSpPr/>
      </dsp:nvSpPr>
      <dsp:spPr>
        <a:xfrm>
          <a:off x="652163" y="1423616"/>
          <a:ext cx="651514" cy="2759369"/>
        </a:xfrm>
        <a:custGeom>
          <a:avLst/>
          <a:gdLst/>
          <a:ahLst/>
          <a:cxnLst/>
          <a:rect l="0" t="0" r="0" b="0"/>
          <a:pathLst>
            <a:path>
              <a:moveTo>
                <a:pt x="0" y="0"/>
              </a:moveTo>
              <a:lnTo>
                <a:pt x="0" y="2759369"/>
              </a:lnTo>
              <a:lnTo>
                <a:pt x="651514" y="2759369"/>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E84795-B78E-4744-A3A0-9F75D08C47EA}">
      <dsp:nvSpPr>
        <dsp:cNvPr id="0" name=""/>
        <dsp:cNvSpPr/>
      </dsp:nvSpPr>
      <dsp:spPr>
        <a:xfrm>
          <a:off x="1303678" y="3493143"/>
          <a:ext cx="4997614" cy="1379684"/>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55880" rIns="83820" bIns="55880" numCol="1" spcCol="1270" anchor="ctr" anchorCtr="0">
          <a:noAutofit/>
        </a:bodyPr>
        <a:lstStyle/>
        <a:p>
          <a:pPr marL="0" lvl="0" indent="0" algn="ctr" defTabSz="1955800" rtl="0">
            <a:lnSpc>
              <a:spcPct val="90000"/>
            </a:lnSpc>
            <a:spcBef>
              <a:spcPct val="0"/>
            </a:spcBef>
            <a:spcAft>
              <a:spcPct val="35000"/>
            </a:spcAft>
            <a:buNone/>
          </a:pPr>
          <a:r>
            <a:rPr lang="es-ES" sz="4400" b="1" kern="1200" dirty="0">
              <a:solidFill>
                <a:schemeClr val="accent2">
                  <a:lumMod val="75000"/>
                </a:schemeClr>
              </a:solidFill>
            </a:rPr>
            <a:t>Factores comunes</a:t>
          </a:r>
        </a:p>
      </dsp:txBody>
      <dsp:txXfrm>
        <a:off x="1344088" y="3533553"/>
        <a:ext cx="4916794" cy="129886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5DD64C-EB77-4DCA-A8E4-89D591C5308F}">
      <dsp:nvSpPr>
        <dsp:cNvPr id="0" name=""/>
        <dsp:cNvSpPr/>
      </dsp:nvSpPr>
      <dsp:spPr>
        <a:xfrm>
          <a:off x="1495" y="1467311"/>
          <a:ext cx="1982137" cy="198213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1333500" rtl="0">
            <a:lnSpc>
              <a:spcPct val="90000"/>
            </a:lnSpc>
            <a:spcBef>
              <a:spcPct val="0"/>
            </a:spcBef>
            <a:spcAft>
              <a:spcPct val="35000"/>
            </a:spcAft>
            <a:buNone/>
          </a:pPr>
          <a:r>
            <a:rPr lang="es-ES" sz="3000" kern="1200" dirty="0"/>
            <a:t>Familia</a:t>
          </a:r>
        </a:p>
      </dsp:txBody>
      <dsp:txXfrm>
        <a:off x="291772" y="1757588"/>
        <a:ext cx="1401583" cy="1401583"/>
      </dsp:txXfrm>
    </dsp:sp>
    <dsp:sp modelId="{6671EFB1-B767-46DE-AD97-41A518DF235F}">
      <dsp:nvSpPr>
        <dsp:cNvPr id="0" name=""/>
        <dsp:cNvSpPr/>
      </dsp:nvSpPr>
      <dsp:spPr>
        <a:xfrm>
          <a:off x="2144582" y="1883560"/>
          <a:ext cx="1149639" cy="1149639"/>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s-ES" sz="2000" kern="1200"/>
        </a:p>
      </dsp:txBody>
      <dsp:txXfrm>
        <a:off x="2296967" y="2323182"/>
        <a:ext cx="844869" cy="270395"/>
      </dsp:txXfrm>
    </dsp:sp>
    <dsp:sp modelId="{040BA071-0EDD-49E1-8A7D-DD12EE804591}">
      <dsp:nvSpPr>
        <dsp:cNvPr id="0" name=""/>
        <dsp:cNvSpPr/>
      </dsp:nvSpPr>
      <dsp:spPr>
        <a:xfrm>
          <a:off x="3455171" y="1467311"/>
          <a:ext cx="1982137" cy="198213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1333500" rtl="0">
            <a:lnSpc>
              <a:spcPct val="90000"/>
            </a:lnSpc>
            <a:spcBef>
              <a:spcPct val="0"/>
            </a:spcBef>
            <a:spcAft>
              <a:spcPct val="35000"/>
            </a:spcAft>
            <a:buNone/>
          </a:pPr>
          <a:r>
            <a:rPr lang="es-ES" sz="3000" u="none" kern="1200" dirty="0"/>
            <a:t>SMAF</a:t>
          </a:r>
        </a:p>
      </dsp:txBody>
      <dsp:txXfrm>
        <a:off x="3745448" y="1757588"/>
        <a:ext cx="1401583" cy="1401583"/>
      </dsp:txXfrm>
    </dsp:sp>
    <dsp:sp modelId="{404ED230-D1BB-46E6-915E-22B59BD62967}">
      <dsp:nvSpPr>
        <dsp:cNvPr id="0" name=""/>
        <dsp:cNvSpPr/>
      </dsp:nvSpPr>
      <dsp:spPr>
        <a:xfrm>
          <a:off x="5598258" y="1883560"/>
          <a:ext cx="1149639" cy="1149639"/>
        </a:xfrm>
        <a:prstGeom prst="mathEqual">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endParaRPr lang="es-ES" sz="3000" kern="1200"/>
        </a:p>
      </dsp:txBody>
      <dsp:txXfrm>
        <a:off x="5750643" y="2120386"/>
        <a:ext cx="844869" cy="675987"/>
      </dsp:txXfrm>
    </dsp:sp>
    <dsp:sp modelId="{16BEA793-458E-4681-BF53-1517A5985E51}">
      <dsp:nvSpPr>
        <dsp:cNvPr id="0" name=""/>
        <dsp:cNvSpPr/>
      </dsp:nvSpPr>
      <dsp:spPr>
        <a:xfrm>
          <a:off x="6908847" y="1467311"/>
          <a:ext cx="1982137" cy="198213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1333500" rtl="0">
            <a:lnSpc>
              <a:spcPct val="90000"/>
            </a:lnSpc>
            <a:spcBef>
              <a:spcPct val="0"/>
            </a:spcBef>
            <a:spcAft>
              <a:spcPct val="35000"/>
            </a:spcAft>
            <a:buNone/>
          </a:pPr>
          <a:r>
            <a:rPr lang="es-ES" sz="3000" kern="1200" dirty="0"/>
            <a:t>67 criterios</a:t>
          </a:r>
        </a:p>
      </dsp:txBody>
      <dsp:txXfrm>
        <a:off x="7199124" y="1757588"/>
        <a:ext cx="1401583" cy="140158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4B3561-D7BD-4A7F-A00B-A03A184E79D9}">
      <dsp:nvSpPr>
        <dsp:cNvPr id="0" name=""/>
        <dsp:cNvSpPr/>
      </dsp:nvSpPr>
      <dsp:spPr>
        <a:xfrm rot="19200000">
          <a:off x="2139" y="2424308"/>
          <a:ext cx="2623404" cy="1705213"/>
        </a:xfrm>
        <a:prstGeom prst="round2Same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25400" rIns="76200" bIns="25400" numCol="1" spcCol="1270" anchor="ctr" anchorCtr="0">
          <a:noAutofit/>
        </a:bodyPr>
        <a:lstStyle/>
        <a:p>
          <a:pPr marL="0" lvl="0" indent="0" algn="ctr" defTabSz="889000" rtl="0">
            <a:lnSpc>
              <a:spcPct val="90000"/>
            </a:lnSpc>
            <a:spcBef>
              <a:spcPct val="0"/>
            </a:spcBef>
            <a:spcAft>
              <a:spcPct val="35000"/>
            </a:spcAft>
            <a:buNone/>
          </a:pPr>
          <a:r>
            <a:rPr lang="es-ES" sz="2000" kern="1200" dirty="0"/>
            <a:t>A.1. Postura relacional del profesional: empatía, respeto y conexión</a:t>
          </a:r>
        </a:p>
      </dsp:txBody>
      <dsp:txXfrm>
        <a:off x="112134" y="2497813"/>
        <a:ext cx="2456920" cy="1621971"/>
      </dsp:txXfrm>
    </dsp:sp>
    <dsp:sp modelId="{592687C1-7DB4-4CA3-812C-953A7FFF13DD}">
      <dsp:nvSpPr>
        <dsp:cNvPr id="0" name=""/>
        <dsp:cNvSpPr/>
      </dsp:nvSpPr>
      <dsp:spPr>
        <a:xfrm>
          <a:off x="2972773" y="1343085"/>
          <a:ext cx="2623404" cy="1705213"/>
        </a:xfrm>
        <a:prstGeom prst="round2Same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25400" rIns="76200" bIns="25400" numCol="1" spcCol="1270" anchor="ctr" anchorCtr="0">
          <a:noAutofit/>
        </a:bodyPr>
        <a:lstStyle/>
        <a:p>
          <a:pPr marL="0" lvl="0" indent="0" algn="ctr" defTabSz="889000" rtl="0">
            <a:lnSpc>
              <a:spcPct val="90000"/>
            </a:lnSpc>
            <a:spcBef>
              <a:spcPct val="0"/>
            </a:spcBef>
            <a:spcAft>
              <a:spcPct val="35000"/>
            </a:spcAft>
            <a:buNone/>
          </a:pPr>
          <a:r>
            <a:rPr lang="es-ES" sz="2000" kern="1200" dirty="0"/>
            <a:t>A.2. Co-construcción del contexto de intervención: la familia es la protagonista del proceso</a:t>
          </a:r>
        </a:p>
      </dsp:txBody>
      <dsp:txXfrm>
        <a:off x="3056015" y="1426327"/>
        <a:ext cx="2456920" cy="1621971"/>
      </dsp:txXfrm>
    </dsp:sp>
    <dsp:sp modelId="{59CFAD5C-FF94-481B-989F-7BB94BF84158}">
      <dsp:nvSpPr>
        <dsp:cNvPr id="0" name=""/>
        <dsp:cNvSpPr/>
      </dsp:nvSpPr>
      <dsp:spPr>
        <a:xfrm rot="2400000">
          <a:off x="5943407" y="2424308"/>
          <a:ext cx="2623404" cy="1705213"/>
        </a:xfrm>
        <a:prstGeom prst="round2Same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25400" rIns="76200" bIns="25400" numCol="1" spcCol="1270" anchor="ctr" anchorCtr="0">
          <a:noAutofit/>
        </a:bodyPr>
        <a:lstStyle/>
        <a:p>
          <a:pPr marL="0" lvl="0" indent="0" algn="ctr" defTabSz="889000" rtl="0">
            <a:lnSpc>
              <a:spcPct val="90000"/>
            </a:lnSpc>
            <a:spcBef>
              <a:spcPct val="0"/>
            </a:spcBef>
            <a:spcAft>
              <a:spcPct val="35000"/>
            </a:spcAft>
            <a:buNone/>
          </a:pPr>
          <a:r>
            <a:rPr lang="es-ES" sz="2000" kern="1200" dirty="0"/>
            <a:t>A.3. Enfoque centrado en capacidades</a:t>
          </a:r>
        </a:p>
      </dsp:txBody>
      <dsp:txXfrm>
        <a:off x="5999896" y="2497813"/>
        <a:ext cx="2456920" cy="162197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8052E6-23FA-466F-A31A-648DBF2919CE}">
      <dsp:nvSpPr>
        <dsp:cNvPr id="0" name=""/>
        <dsp:cNvSpPr/>
      </dsp:nvSpPr>
      <dsp:spPr>
        <a:xfrm>
          <a:off x="0" y="0"/>
          <a:ext cx="4373563" cy="4373563"/>
        </a:xfrm>
        <a:prstGeom prst="pie">
          <a:avLst>
            <a:gd name="adj1" fmla="val 5400000"/>
            <a:gd name="adj2" fmla="val 16200000"/>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D92391-A3D1-442E-A1B2-A9C86F1396D3}">
      <dsp:nvSpPr>
        <dsp:cNvPr id="0" name=""/>
        <dsp:cNvSpPr/>
      </dsp:nvSpPr>
      <dsp:spPr>
        <a:xfrm>
          <a:off x="2186781" y="0"/>
          <a:ext cx="6042818" cy="4373563"/>
        </a:xfrm>
        <a:prstGeom prst="rect">
          <a:avLst/>
        </a:prstGeom>
        <a:solidFill>
          <a:schemeClr val="lt1">
            <a:alpha val="90000"/>
            <a:hueOff val="0"/>
            <a:satOff val="0"/>
            <a:lumOff val="0"/>
            <a:alphaOff val="0"/>
          </a:schemeClr>
        </a:solidFill>
        <a:ln w="127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ES" sz="3200" kern="1200" dirty="0"/>
            <a:t>Aliado apreciativo</a:t>
          </a:r>
        </a:p>
      </dsp:txBody>
      <dsp:txXfrm>
        <a:off x="2186781" y="0"/>
        <a:ext cx="3021409" cy="1312071"/>
      </dsp:txXfrm>
    </dsp:sp>
    <dsp:sp modelId="{1635C1AA-2319-4504-B055-935A86CFFC55}">
      <dsp:nvSpPr>
        <dsp:cNvPr id="0" name=""/>
        <dsp:cNvSpPr/>
      </dsp:nvSpPr>
      <dsp:spPr>
        <a:xfrm>
          <a:off x="765374" y="1312071"/>
          <a:ext cx="2842813" cy="2842813"/>
        </a:xfrm>
        <a:prstGeom prst="pie">
          <a:avLst>
            <a:gd name="adj1" fmla="val 5400000"/>
            <a:gd name="adj2" fmla="val 16200000"/>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A234AD-D560-4B62-8509-79ED15D30FC2}">
      <dsp:nvSpPr>
        <dsp:cNvPr id="0" name=""/>
        <dsp:cNvSpPr/>
      </dsp:nvSpPr>
      <dsp:spPr>
        <a:xfrm>
          <a:off x="2186781" y="1312071"/>
          <a:ext cx="6042818" cy="2842813"/>
        </a:xfrm>
        <a:prstGeom prst="rect">
          <a:avLst/>
        </a:prstGeom>
        <a:solidFill>
          <a:schemeClr val="lt1">
            <a:alpha val="90000"/>
            <a:hueOff val="0"/>
            <a:satOff val="0"/>
            <a:lumOff val="0"/>
            <a:alphaOff val="0"/>
          </a:schemeClr>
        </a:solidFill>
        <a:ln w="127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ES" sz="3200" kern="1200" dirty="0"/>
            <a:t>Honrar sabiduría familia</a:t>
          </a:r>
        </a:p>
      </dsp:txBody>
      <dsp:txXfrm>
        <a:off x="2186781" y="1312071"/>
        <a:ext cx="3021409" cy="1312067"/>
      </dsp:txXfrm>
    </dsp:sp>
    <dsp:sp modelId="{BE263D97-C16F-4848-88D5-34500626717C}">
      <dsp:nvSpPr>
        <dsp:cNvPr id="0" name=""/>
        <dsp:cNvSpPr/>
      </dsp:nvSpPr>
      <dsp:spPr>
        <a:xfrm>
          <a:off x="1530747" y="2624139"/>
          <a:ext cx="1312067" cy="1312067"/>
        </a:xfrm>
        <a:prstGeom prst="pie">
          <a:avLst>
            <a:gd name="adj1" fmla="val 5400000"/>
            <a:gd name="adj2" fmla="val 16200000"/>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560080-2B24-4E82-9ACA-8F54F4328589}">
      <dsp:nvSpPr>
        <dsp:cNvPr id="0" name=""/>
        <dsp:cNvSpPr/>
      </dsp:nvSpPr>
      <dsp:spPr>
        <a:xfrm>
          <a:off x="2186781" y="2624139"/>
          <a:ext cx="6042818" cy="1312067"/>
        </a:xfrm>
        <a:prstGeom prst="rect">
          <a:avLst/>
        </a:prstGeom>
        <a:solidFill>
          <a:schemeClr val="lt1">
            <a:alpha val="90000"/>
            <a:hueOff val="0"/>
            <a:satOff val="0"/>
            <a:lumOff val="0"/>
            <a:alphaOff val="0"/>
          </a:schemeClr>
        </a:solidFill>
        <a:ln w="127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s-ES" sz="3200" kern="1200" dirty="0"/>
            <a:t>Generar espacios</a:t>
          </a:r>
        </a:p>
      </dsp:txBody>
      <dsp:txXfrm>
        <a:off x="2186781" y="2624139"/>
        <a:ext cx="3021409" cy="1312067"/>
      </dsp:txXfrm>
    </dsp:sp>
    <dsp:sp modelId="{ADC7E413-A5C2-4F60-B1D1-69B9B1DD044C}">
      <dsp:nvSpPr>
        <dsp:cNvPr id="0" name=""/>
        <dsp:cNvSpPr/>
      </dsp:nvSpPr>
      <dsp:spPr>
        <a:xfrm>
          <a:off x="5208190" y="0"/>
          <a:ext cx="3021409" cy="1312071"/>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228600" lvl="1" indent="-228600" algn="l" defTabSz="1022350">
            <a:lnSpc>
              <a:spcPct val="90000"/>
            </a:lnSpc>
            <a:spcBef>
              <a:spcPct val="0"/>
            </a:spcBef>
            <a:spcAft>
              <a:spcPct val="15000"/>
            </a:spcAft>
            <a:buChar char="•"/>
          </a:pPr>
          <a:r>
            <a:rPr lang="es-ES" sz="2300" kern="1200" dirty="0"/>
            <a:t>Respeto</a:t>
          </a:r>
        </a:p>
        <a:p>
          <a:pPr marL="228600" lvl="1" indent="-228600" algn="l" defTabSz="1022350">
            <a:lnSpc>
              <a:spcPct val="90000"/>
            </a:lnSpc>
            <a:spcBef>
              <a:spcPct val="0"/>
            </a:spcBef>
            <a:spcAft>
              <a:spcPct val="15000"/>
            </a:spcAft>
            <a:buChar char="•"/>
          </a:pPr>
          <a:r>
            <a:rPr lang="es-ES" sz="2300" kern="1200" dirty="0"/>
            <a:t>Empatía</a:t>
          </a:r>
        </a:p>
        <a:p>
          <a:pPr marL="228600" lvl="1" indent="-228600" algn="l" defTabSz="1022350">
            <a:lnSpc>
              <a:spcPct val="90000"/>
            </a:lnSpc>
            <a:spcBef>
              <a:spcPct val="0"/>
            </a:spcBef>
            <a:spcAft>
              <a:spcPct val="15000"/>
            </a:spcAft>
            <a:buChar char="•"/>
          </a:pPr>
          <a:r>
            <a:rPr lang="es-ES" sz="2300" kern="1200" dirty="0"/>
            <a:t>Conexión</a:t>
          </a:r>
        </a:p>
      </dsp:txBody>
      <dsp:txXfrm>
        <a:off x="5208190" y="0"/>
        <a:ext cx="3021409" cy="1312071"/>
      </dsp:txXfrm>
    </dsp:sp>
    <dsp:sp modelId="{7FA59DD0-FE28-4FB9-8711-7A72D27698C5}">
      <dsp:nvSpPr>
        <dsp:cNvPr id="0" name=""/>
        <dsp:cNvSpPr/>
      </dsp:nvSpPr>
      <dsp:spPr>
        <a:xfrm>
          <a:off x="5208190" y="1312071"/>
          <a:ext cx="3021409" cy="1312067"/>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228600" lvl="1" indent="-228600" algn="l" defTabSz="1022350">
            <a:lnSpc>
              <a:spcPct val="90000"/>
            </a:lnSpc>
            <a:spcBef>
              <a:spcPct val="0"/>
            </a:spcBef>
            <a:spcAft>
              <a:spcPct val="15000"/>
            </a:spcAft>
            <a:buChar char="•"/>
          </a:pPr>
          <a:r>
            <a:rPr lang="es-ES" sz="2300" kern="1200" dirty="0"/>
            <a:t>Postura de no-saber</a:t>
          </a:r>
        </a:p>
      </dsp:txBody>
      <dsp:txXfrm>
        <a:off x="5208190" y="1312071"/>
        <a:ext cx="3021409" cy="1312067"/>
      </dsp:txXfrm>
    </dsp:sp>
    <dsp:sp modelId="{1C9F4BD2-669E-4441-BE38-D42F17C069A2}">
      <dsp:nvSpPr>
        <dsp:cNvPr id="0" name=""/>
        <dsp:cNvSpPr/>
      </dsp:nvSpPr>
      <dsp:spPr>
        <a:xfrm>
          <a:off x="5208190" y="2624139"/>
          <a:ext cx="3021409" cy="1312067"/>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228600" lvl="1" indent="-228600" algn="l" defTabSz="1022350">
            <a:lnSpc>
              <a:spcPct val="90000"/>
            </a:lnSpc>
            <a:spcBef>
              <a:spcPct val="0"/>
            </a:spcBef>
            <a:spcAft>
              <a:spcPct val="15000"/>
            </a:spcAft>
            <a:buChar char="•"/>
          </a:pPr>
          <a:r>
            <a:rPr lang="es-ES" sz="2300" kern="1200" dirty="0"/>
            <a:t>Reflexionar</a:t>
          </a:r>
        </a:p>
        <a:p>
          <a:pPr marL="228600" lvl="1" indent="-228600" algn="l" defTabSz="1022350">
            <a:lnSpc>
              <a:spcPct val="90000"/>
            </a:lnSpc>
            <a:spcBef>
              <a:spcPct val="0"/>
            </a:spcBef>
            <a:spcAft>
              <a:spcPct val="15000"/>
            </a:spcAft>
            <a:buChar char="•"/>
          </a:pPr>
          <a:r>
            <a:rPr lang="es-ES" sz="2300" kern="1200" dirty="0"/>
            <a:t>Deseos, aspiraciones, recursos, capacidades</a:t>
          </a:r>
        </a:p>
      </dsp:txBody>
      <dsp:txXfrm>
        <a:off x="5208190" y="2624139"/>
        <a:ext cx="3021409" cy="131206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8052E6-23FA-466F-A31A-648DBF2919CE}">
      <dsp:nvSpPr>
        <dsp:cNvPr id="0" name=""/>
        <dsp:cNvSpPr/>
      </dsp:nvSpPr>
      <dsp:spPr>
        <a:xfrm>
          <a:off x="0" y="0"/>
          <a:ext cx="4373563" cy="4373563"/>
        </a:xfrm>
        <a:prstGeom prst="pie">
          <a:avLst>
            <a:gd name="adj1" fmla="val 5400000"/>
            <a:gd name="adj2" fmla="val 16200000"/>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D92391-A3D1-442E-A1B2-A9C86F1396D3}">
      <dsp:nvSpPr>
        <dsp:cNvPr id="0" name=""/>
        <dsp:cNvSpPr/>
      </dsp:nvSpPr>
      <dsp:spPr>
        <a:xfrm>
          <a:off x="2186781" y="0"/>
          <a:ext cx="6042818" cy="4373563"/>
        </a:xfrm>
        <a:prstGeom prst="rect">
          <a:avLst/>
        </a:prstGeom>
        <a:solidFill>
          <a:schemeClr val="lt1">
            <a:alpha val="90000"/>
            <a:hueOff val="0"/>
            <a:satOff val="0"/>
            <a:lumOff val="0"/>
            <a:alphaOff val="0"/>
          </a:schemeClr>
        </a:solidFill>
        <a:ln w="127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s-ES" sz="2700" kern="1200" dirty="0"/>
            <a:t>Alianza ayuda</a:t>
          </a:r>
        </a:p>
      </dsp:txBody>
      <dsp:txXfrm>
        <a:off x="2186781" y="0"/>
        <a:ext cx="3021409" cy="1312071"/>
      </dsp:txXfrm>
    </dsp:sp>
    <dsp:sp modelId="{1635C1AA-2319-4504-B055-935A86CFFC55}">
      <dsp:nvSpPr>
        <dsp:cNvPr id="0" name=""/>
        <dsp:cNvSpPr/>
      </dsp:nvSpPr>
      <dsp:spPr>
        <a:xfrm>
          <a:off x="765374" y="1312071"/>
          <a:ext cx="2842813" cy="2842813"/>
        </a:xfrm>
        <a:prstGeom prst="pie">
          <a:avLst>
            <a:gd name="adj1" fmla="val 5400000"/>
            <a:gd name="adj2" fmla="val 16200000"/>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A234AD-D560-4B62-8509-79ED15D30FC2}">
      <dsp:nvSpPr>
        <dsp:cNvPr id="0" name=""/>
        <dsp:cNvSpPr/>
      </dsp:nvSpPr>
      <dsp:spPr>
        <a:xfrm>
          <a:off x="2186781" y="1312071"/>
          <a:ext cx="6042818" cy="2842813"/>
        </a:xfrm>
        <a:prstGeom prst="rect">
          <a:avLst/>
        </a:prstGeom>
        <a:solidFill>
          <a:schemeClr val="lt1">
            <a:alpha val="90000"/>
            <a:hueOff val="0"/>
            <a:satOff val="0"/>
            <a:lumOff val="0"/>
            <a:alphaOff val="0"/>
          </a:schemeClr>
        </a:solidFill>
        <a:ln w="127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s-ES" sz="2700" kern="1200" dirty="0"/>
            <a:t>Co-constr. contexto intervención</a:t>
          </a:r>
        </a:p>
      </dsp:txBody>
      <dsp:txXfrm>
        <a:off x="2186781" y="1312071"/>
        <a:ext cx="3021409" cy="1312067"/>
      </dsp:txXfrm>
    </dsp:sp>
    <dsp:sp modelId="{BE263D97-C16F-4848-88D5-34500626717C}">
      <dsp:nvSpPr>
        <dsp:cNvPr id="0" name=""/>
        <dsp:cNvSpPr/>
      </dsp:nvSpPr>
      <dsp:spPr>
        <a:xfrm>
          <a:off x="1530747" y="2624139"/>
          <a:ext cx="1312067" cy="1312067"/>
        </a:xfrm>
        <a:prstGeom prst="pie">
          <a:avLst>
            <a:gd name="adj1" fmla="val 5400000"/>
            <a:gd name="adj2" fmla="val 16200000"/>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560080-2B24-4E82-9ACA-8F54F4328589}">
      <dsp:nvSpPr>
        <dsp:cNvPr id="0" name=""/>
        <dsp:cNvSpPr/>
      </dsp:nvSpPr>
      <dsp:spPr>
        <a:xfrm>
          <a:off x="2186781" y="2624139"/>
          <a:ext cx="6042818" cy="1312067"/>
        </a:xfrm>
        <a:prstGeom prst="rect">
          <a:avLst/>
        </a:prstGeom>
        <a:solidFill>
          <a:schemeClr val="lt1">
            <a:alpha val="90000"/>
            <a:hueOff val="0"/>
            <a:satOff val="0"/>
            <a:lumOff val="0"/>
            <a:alphaOff val="0"/>
          </a:schemeClr>
        </a:solidFill>
        <a:ln w="127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s-ES" sz="2700" kern="1200" dirty="0"/>
            <a:t>Familia es la protagonista</a:t>
          </a:r>
        </a:p>
      </dsp:txBody>
      <dsp:txXfrm>
        <a:off x="2186781" y="2624139"/>
        <a:ext cx="3021409" cy="1312067"/>
      </dsp:txXfrm>
    </dsp:sp>
    <dsp:sp modelId="{ADC7E413-A5C2-4F60-B1D1-69B9B1DD044C}">
      <dsp:nvSpPr>
        <dsp:cNvPr id="0" name=""/>
        <dsp:cNvSpPr/>
      </dsp:nvSpPr>
      <dsp:spPr>
        <a:xfrm>
          <a:off x="5208190" y="0"/>
          <a:ext cx="3021409" cy="1312071"/>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a:t>Conexión emocional</a:t>
          </a:r>
        </a:p>
        <a:p>
          <a:pPr marL="228600" lvl="1" indent="-228600" algn="l" defTabSz="889000">
            <a:lnSpc>
              <a:spcPct val="90000"/>
            </a:lnSpc>
            <a:spcBef>
              <a:spcPct val="0"/>
            </a:spcBef>
            <a:spcAft>
              <a:spcPct val="15000"/>
            </a:spcAft>
            <a:buChar char="•"/>
          </a:pPr>
          <a:r>
            <a:rPr lang="es-ES" sz="2000" kern="1200" dirty="0"/>
            <a:t>Acuerdo objetivos</a:t>
          </a:r>
        </a:p>
        <a:p>
          <a:pPr marL="228600" lvl="1" indent="-228600" algn="l" defTabSz="889000">
            <a:lnSpc>
              <a:spcPct val="90000"/>
            </a:lnSpc>
            <a:spcBef>
              <a:spcPct val="0"/>
            </a:spcBef>
            <a:spcAft>
              <a:spcPct val="15000"/>
            </a:spcAft>
            <a:buChar char="•"/>
          </a:pPr>
          <a:r>
            <a:rPr lang="es-ES" sz="2000" kern="1200" dirty="0"/>
            <a:t>Acuerdo tareas</a:t>
          </a:r>
        </a:p>
      </dsp:txBody>
      <dsp:txXfrm>
        <a:off x="5208190" y="0"/>
        <a:ext cx="3021409" cy="1312071"/>
      </dsp:txXfrm>
    </dsp:sp>
    <dsp:sp modelId="{7FA59DD0-FE28-4FB9-8711-7A72D27698C5}">
      <dsp:nvSpPr>
        <dsp:cNvPr id="0" name=""/>
        <dsp:cNvSpPr/>
      </dsp:nvSpPr>
      <dsp:spPr>
        <a:xfrm>
          <a:off x="5208190" y="1312071"/>
          <a:ext cx="3021409" cy="1312067"/>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a:t>Acuerdo relacional</a:t>
          </a:r>
        </a:p>
        <a:p>
          <a:pPr marL="228600" lvl="1" indent="-228600" algn="l" defTabSz="889000">
            <a:lnSpc>
              <a:spcPct val="90000"/>
            </a:lnSpc>
            <a:spcBef>
              <a:spcPct val="0"/>
            </a:spcBef>
            <a:spcAft>
              <a:spcPct val="15000"/>
            </a:spcAft>
            <a:buChar char="•"/>
          </a:pPr>
          <a:r>
            <a:rPr lang="es-ES" sz="2000" kern="1200" dirty="0"/>
            <a:t>Reglas explícitas</a:t>
          </a:r>
        </a:p>
        <a:p>
          <a:pPr marL="228600" lvl="1" indent="-228600" algn="l" defTabSz="889000">
            <a:lnSpc>
              <a:spcPct val="90000"/>
            </a:lnSpc>
            <a:spcBef>
              <a:spcPct val="0"/>
            </a:spcBef>
            <a:spcAft>
              <a:spcPct val="15000"/>
            </a:spcAft>
            <a:buChar char="•"/>
          </a:pPr>
          <a:r>
            <a:rPr lang="es-ES" sz="2000" kern="1200" dirty="0"/>
            <a:t>Expectativas y disposiciones</a:t>
          </a:r>
        </a:p>
      </dsp:txBody>
      <dsp:txXfrm>
        <a:off x="5208190" y="1312071"/>
        <a:ext cx="3021409" cy="1312067"/>
      </dsp:txXfrm>
    </dsp:sp>
    <dsp:sp modelId="{1C9F4BD2-669E-4441-BE38-D42F17C069A2}">
      <dsp:nvSpPr>
        <dsp:cNvPr id="0" name=""/>
        <dsp:cNvSpPr/>
      </dsp:nvSpPr>
      <dsp:spPr>
        <a:xfrm>
          <a:off x="5208190" y="2624139"/>
          <a:ext cx="3021409" cy="1312067"/>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a:t>Guía el proceso de delimitar objetivos y tareas</a:t>
          </a:r>
        </a:p>
      </dsp:txBody>
      <dsp:txXfrm>
        <a:off x="5208190" y="2624139"/>
        <a:ext cx="3021409" cy="131206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8052E6-23FA-466F-A31A-648DBF2919CE}">
      <dsp:nvSpPr>
        <dsp:cNvPr id="0" name=""/>
        <dsp:cNvSpPr/>
      </dsp:nvSpPr>
      <dsp:spPr>
        <a:xfrm>
          <a:off x="0" y="0"/>
          <a:ext cx="4373563" cy="4373563"/>
        </a:xfrm>
        <a:prstGeom prst="pie">
          <a:avLst>
            <a:gd name="adj1" fmla="val 5400000"/>
            <a:gd name="adj2" fmla="val 16200000"/>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D92391-A3D1-442E-A1B2-A9C86F1396D3}">
      <dsp:nvSpPr>
        <dsp:cNvPr id="0" name=""/>
        <dsp:cNvSpPr/>
      </dsp:nvSpPr>
      <dsp:spPr>
        <a:xfrm>
          <a:off x="2186781" y="0"/>
          <a:ext cx="6042818" cy="4373563"/>
        </a:xfrm>
        <a:prstGeom prst="rect">
          <a:avLst/>
        </a:prstGeom>
        <a:solidFill>
          <a:schemeClr val="lt1">
            <a:alpha val="90000"/>
            <a:hueOff val="0"/>
            <a:satOff val="0"/>
            <a:lumOff val="0"/>
            <a:alphaOff val="0"/>
          </a:schemeClr>
        </a:solidFill>
        <a:ln w="127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s-ES" sz="3800" kern="1200" dirty="0"/>
            <a:t>Percepción</a:t>
          </a:r>
        </a:p>
      </dsp:txBody>
      <dsp:txXfrm>
        <a:off x="2186781" y="0"/>
        <a:ext cx="3021409" cy="1312071"/>
      </dsp:txXfrm>
    </dsp:sp>
    <dsp:sp modelId="{1635C1AA-2319-4504-B055-935A86CFFC55}">
      <dsp:nvSpPr>
        <dsp:cNvPr id="0" name=""/>
        <dsp:cNvSpPr/>
      </dsp:nvSpPr>
      <dsp:spPr>
        <a:xfrm>
          <a:off x="765374" y="1312071"/>
          <a:ext cx="2842813" cy="2842813"/>
        </a:xfrm>
        <a:prstGeom prst="pie">
          <a:avLst>
            <a:gd name="adj1" fmla="val 5400000"/>
            <a:gd name="adj2" fmla="val 16200000"/>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A234AD-D560-4B62-8509-79ED15D30FC2}">
      <dsp:nvSpPr>
        <dsp:cNvPr id="0" name=""/>
        <dsp:cNvSpPr/>
      </dsp:nvSpPr>
      <dsp:spPr>
        <a:xfrm>
          <a:off x="2186781" y="1312071"/>
          <a:ext cx="6042818" cy="2842813"/>
        </a:xfrm>
        <a:prstGeom prst="rect">
          <a:avLst/>
        </a:prstGeom>
        <a:solidFill>
          <a:schemeClr val="lt1">
            <a:alpha val="90000"/>
            <a:hueOff val="0"/>
            <a:satOff val="0"/>
            <a:lumOff val="0"/>
            <a:alphaOff val="0"/>
          </a:schemeClr>
        </a:solidFill>
        <a:ln w="127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s-ES" sz="3800" kern="1200" dirty="0"/>
            <a:t>Contexto social</a:t>
          </a:r>
        </a:p>
      </dsp:txBody>
      <dsp:txXfrm>
        <a:off x="2186781" y="1312071"/>
        <a:ext cx="3021409" cy="1312067"/>
      </dsp:txXfrm>
    </dsp:sp>
    <dsp:sp modelId="{BE263D97-C16F-4848-88D5-34500626717C}">
      <dsp:nvSpPr>
        <dsp:cNvPr id="0" name=""/>
        <dsp:cNvSpPr/>
      </dsp:nvSpPr>
      <dsp:spPr>
        <a:xfrm>
          <a:off x="1530747" y="2624139"/>
          <a:ext cx="1312067" cy="1312067"/>
        </a:xfrm>
        <a:prstGeom prst="pie">
          <a:avLst>
            <a:gd name="adj1" fmla="val 5400000"/>
            <a:gd name="adj2" fmla="val 16200000"/>
          </a:avLst>
        </a:prstGeom>
        <a:solidFill>
          <a:schemeClr val="accent2">
            <a:lumMod val="60000"/>
            <a:lumOff val="4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560080-2B24-4E82-9ACA-8F54F4328589}">
      <dsp:nvSpPr>
        <dsp:cNvPr id="0" name=""/>
        <dsp:cNvSpPr/>
      </dsp:nvSpPr>
      <dsp:spPr>
        <a:xfrm>
          <a:off x="2186781" y="2624139"/>
          <a:ext cx="6042818" cy="1312067"/>
        </a:xfrm>
        <a:prstGeom prst="rect">
          <a:avLst/>
        </a:prstGeom>
        <a:solidFill>
          <a:schemeClr val="lt1">
            <a:alpha val="90000"/>
            <a:hueOff val="0"/>
            <a:satOff val="0"/>
            <a:lumOff val="0"/>
            <a:alphaOff val="0"/>
          </a:schemeClr>
        </a:solidFill>
        <a:ln w="127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s-ES" sz="3800" kern="1200" dirty="0"/>
            <a:t>Mapas-guía</a:t>
          </a:r>
        </a:p>
      </dsp:txBody>
      <dsp:txXfrm>
        <a:off x="2186781" y="2624139"/>
        <a:ext cx="3021409" cy="1312067"/>
      </dsp:txXfrm>
    </dsp:sp>
    <dsp:sp modelId="{ADC7E413-A5C2-4F60-B1D1-69B9B1DD044C}">
      <dsp:nvSpPr>
        <dsp:cNvPr id="0" name=""/>
        <dsp:cNvSpPr/>
      </dsp:nvSpPr>
      <dsp:spPr>
        <a:xfrm>
          <a:off x="5208190" y="0"/>
          <a:ext cx="3021409" cy="1312071"/>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a:t>Atención selectiva</a:t>
          </a:r>
        </a:p>
        <a:p>
          <a:pPr marL="228600" lvl="1" indent="-228600" algn="l" defTabSz="889000">
            <a:lnSpc>
              <a:spcPct val="90000"/>
            </a:lnSpc>
            <a:spcBef>
              <a:spcPct val="0"/>
            </a:spcBef>
            <a:spcAft>
              <a:spcPct val="15000"/>
            </a:spcAft>
            <a:buChar char="•"/>
          </a:pPr>
          <a:r>
            <a:rPr lang="es-ES" sz="2000" kern="1200" dirty="0"/>
            <a:t>Influye en respuestas</a:t>
          </a:r>
        </a:p>
      </dsp:txBody>
      <dsp:txXfrm>
        <a:off x="5208190" y="0"/>
        <a:ext cx="3021409" cy="1312071"/>
      </dsp:txXfrm>
    </dsp:sp>
    <dsp:sp modelId="{7FA59DD0-FE28-4FB9-8711-7A72D27698C5}">
      <dsp:nvSpPr>
        <dsp:cNvPr id="0" name=""/>
        <dsp:cNvSpPr/>
      </dsp:nvSpPr>
      <dsp:spPr>
        <a:xfrm>
          <a:off x="5208190" y="1312071"/>
          <a:ext cx="3021409" cy="1312067"/>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a:t>Ubicar narrativas</a:t>
          </a:r>
        </a:p>
      </dsp:txBody>
      <dsp:txXfrm>
        <a:off x="5208190" y="1312071"/>
        <a:ext cx="3021409" cy="1312067"/>
      </dsp:txXfrm>
    </dsp:sp>
    <dsp:sp modelId="{1C9F4BD2-669E-4441-BE38-D42F17C069A2}">
      <dsp:nvSpPr>
        <dsp:cNvPr id="0" name=""/>
        <dsp:cNvSpPr/>
      </dsp:nvSpPr>
      <dsp:spPr>
        <a:xfrm>
          <a:off x="5208190" y="2624139"/>
          <a:ext cx="3021409" cy="1312067"/>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228600" lvl="1" indent="-228600" algn="l" defTabSz="889000">
            <a:lnSpc>
              <a:spcPct val="90000"/>
            </a:lnSpc>
            <a:spcBef>
              <a:spcPct val="0"/>
            </a:spcBef>
            <a:spcAft>
              <a:spcPct val="15000"/>
            </a:spcAft>
            <a:buChar char="•"/>
          </a:pPr>
          <a:r>
            <a:rPr lang="es-ES" sz="2000" kern="1200" dirty="0"/>
            <a:t>Esfuerzos ayuda colaborativa</a:t>
          </a:r>
        </a:p>
        <a:p>
          <a:pPr marL="228600" lvl="1" indent="-228600" algn="l" defTabSz="889000">
            <a:lnSpc>
              <a:spcPct val="90000"/>
            </a:lnSpc>
            <a:spcBef>
              <a:spcPct val="0"/>
            </a:spcBef>
            <a:spcAft>
              <a:spcPct val="15000"/>
            </a:spcAft>
            <a:buChar char="•"/>
          </a:pPr>
          <a:r>
            <a:rPr lang="es-ES" sz="2000" kern="1200" dirty="0"/>
            <a:t>Conversaciones centradas en fortalezas</a:t>
          </a:r>
        </a:p>
      </dsp:txBody>
      <dsp:txXfrm>
        <a:off x="5208190" y="2624139"/>
        <a:ext cx="3021409" cy="1312067"/>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E326F0-A483-44C0-90F3-FAB6D683DB01}">
      <dsp:nvSpPr>
        <dsp:cNvPr id="0" name=""/>
        <dsp:cNvSpPr/>
      </dsp:nvSpPr>
      <dsp:spPr>
        <a:xfrm rot="19200000">
          <a:off x="1649" y="2390575"/>
          <a:ext cx="2645450" cy="1719542"/>
        </a:xfrm>
        <a:prstGeom prst="round2Same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30480" rIns="91440" bIns="30480" numCol="1" spcCol="1270" anchor="ctr" anchorCtr="0">
          <a:noAutofit/>
        </a:bodyPr>
        <a:lstStyle/>
        <a:p>
          <a:pPr marL="0" lvl="0" indent="0" algn="ctr" defTabSz="1066800" rtl="0">
            <a:lnSpc>
              <a:spcPct val="90000"/>
            </a:lnSpc>
            <a:spcBef>
              <a:spcPct val="0"/>
            </a:spcBef>
            <a:spcAft>
              <a:spcPct val="35000"/>
            </a:spcAft>
            <a:buNone/>
          </a:pPr>
          <a:r>
            <a:rPr lang="es-ES" sz="2400" kern="1200" dirty="0"/>
            <a:t>B.1. Prácticas a desarrollar en relación a familia y a SMAF (6 ítems)</a:t>
          </a:r>
        </a:p>
      </dsp:txBody>
      <dsp:txXfrm>
        <a:off x="112568" y="2464697"/>
        <a:ext cx="2477568" cy="1635601"/>
      </dsp:txXfrm>
    </dsp:sp>
    <dsp:sp modelId="{07495B35-8675-44C3-9727-535B29839AE4}">
      <dsp:nvSpPr>
        <dsp:cNvPr id="0" name=""/>
        <dsp:cNvSpPr/>
      </dsp:nvSpPr>
      <dsp:spPr>
        <a:xfrm>
          <a:off x="2997754" y="1300082"/>
          <a:ext cx="2645450" cy="1719542"/>
        </a:xfrm>
        <a:prstGeom prst="round2Same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30480" rIns="91440" bIns="30480" numCol="1" spcCol="1270" anchor="ctr" anchorCtr="0">
          <a:noAutofit/>
        </a:bodyPr>
        <a:lstStyle/>
        <a:p>
          <a:pPr marL="0" lvl="0" indent="0" algn="ctr" defTabSz="1066800" rtl="0">
            <a:lnSpc>
              <a:spcPct val="90000"/>
            </a:lnSpc>
            <a:spcBef>
              <a:spcPct val="0"/>
            </a:spcBef>
            <a:spcAft>
              <a:spcPct val="35000"/>
            </a:spcAft>
            <a:buNone/>
          </a:pPr>
          <a:r>
            <a:rPr lang="es-ES" sz="2400" kern="1200" dirty="0"/>
            <a:t>B.2. </a:t>
          </a:r>
          <a:r>
            <a:rPr lang="es-ES" sz="2400" kern="1200" dirty="0">
              <a:solidFill>
                <a:schemeClr val="tx1"/>
              </a:solidFill>
            </a:rPr>
            <a:t>Actuaciones a desarrollar con familia (7 ítems)</a:t>
          </a:r>
        </a:p>
      </dsp:txBody>
      <dsp:txXfrm>
        <a:off x="3081695" y="1384023"/>
        <a:ext cx="2477568" cy="1635601"/>
      </dsp:txXfrm>
    </dsp:sp>
    <dsp:sp modelId="{82E0AF4A-25D5-4B06-91FD-B5BFDBF5EC1B}">
      <dsp:nvSpPr>
        <dsp:cNvPr id="0" name=""/>
        <dsp:cNvSpPr/>
      </dsp:nvSpPr>
      <dsp:spPr>
        <a:xfrm rot="2400000">
          <a:off x="5993859" y="2390575"/>
          <a:ext cx="2645450" cy="1719542"/>
        </a:xfrm>
        <a:prstGeom prst="round2Same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30480" rIns="91440" bIns="30480" numCol="1" spcCol="1270" anchor="ctr" anchorCtr="0">
          <a:noAutofit/>
        </a:bodyPr>
        <a:lstStyle/>
        <a:p>
          <a:pPr marL="0" lvl="0" indent="0" algn="ctr" defTabSz="1066800" rtl="0">
            <a:lnSpc>
              <a:spcPct val="90000"/>
            </a:lnSpc>
            <a:spcBef>
              <a:spcPct val="0"/>
            </a:spcBef>
            <a:spcAft>
              <a:spcPct val="35000"/>
            </a:spcAft>
            <a:buNone/>
          </a:pPr>
          <a:r>
            <a:rPr lang="es-ES" sz="2400" kern="1200" dirty="0"/>
            <a:t>B.3. Actuaciones a desarrollar con SMAF (11 ítems)</a:t>
          </a:r>
        </a:p>
      </dsp:txBody>
      <dsp:txXfrm>
        <a:off x="6050822" y="2464697"/>
        <a:ext cx="2477568" cy="16356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705645-EAE2-4C7E-8FC9-3B609439887A}">
      <dsp:nvSpPr>
        <dsp:cNvPr id="0" name=""/>
        <dsp:cNvSpPr/>
      </dsp:nvSpPr>
      <dsp:spPr>
        <a:xfrm rot="5400000">
          <a:off x="-296046" y="298566"/>
          <a:ext cx="1973645" cy="1381551"/>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s-ES" sz="4000" kern="1200" dirty="0"/>
            <a:t>1960</a:t>
          </a:r>
        </a:p>
      </dsp:txBody>
      <dsp:txXfrm rot="-5400000">
        <a:off x="2" y="693295"/>
        <a:ext cx="1381551" cy="592094"/>
      </dsp:txXfrm>
    </dsp:sp>
    <dsp:sp modelId="{8CE17D8D-8220-40E6-A156-F5252465A111}">
      <dsp:nvSpPr>
        <dsp:cNvPr id="0" name=""/>
        <dsp:cNvSpPr/>
      </dsp:nvSpPr>
      <dsp:spPr>
        <a:xfrm rot="5400000">
          <a:off x="4230977" y="-2846906"/>
          <a:ext cx="1282869" cy="698172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a:t>Familias </a:t>
          </a:r>
          <a:r>
            <a:rPr lang="es-ES" sz="2400" b="1" kern="1200" dirty="0">
              <a:solidFill>
                <a:schemeClr val="accent2">
                  <a:lumMod val="75000"/>
                </a:schemeClr>
              </a:solidFill>
            </a:rPr>
            <a:t>disfuncionales</a:t>
          </a:r>
          <a:r>
            <a:rPr lang="es-ES" sz="2400" kern="1200" dirty="0">
              <a:solidFill>
                <a:srgbClr val="FF0000"/>
              </a:solidFill>
            </a:rPr>
            <a:t> </a:t>
          </a:r>
          <a:r>
            <a:rPr lang="es-ES" sz="2400" kern="1200" dirty="0"/>
            <a:t>(</a:t>
          </a:r>
          <a:r>
            <a:rPr lang="es-ES" sz="2400" kern="1200" dirty="0" err="1"/>
            <a:t>Minuchin</a:t>
          </a:r>
          <a:r>
            <a:rPr lang="es-ES" sz="2400" kern="1200" dirty="0"/>
            <a:t>)</a:t>
          </a:r>
        </a:p>
      </dsp:txBody>
      <dsp:txXfrm rot="-5400000">
        <a:off x="1381552" y="65144"/>
        <a:ext cx="6919095" cy="1157619"/>
      </dsp:txXfrm>
    </dsp:sp>
    <dsp:sp modelId="{B0D989A7-78A3-4687-90AB-1DC792A77B6B}">
      <dsp:nvSpPr>
        <dsp:cNvPr id="0" name=""/>
        <dsp:cNvSpPr/>
      </dsp:nvSpPr>
      <dsp:spPr>
        <a:xfrm rot="5400000">
          <a:off x="-296046" y="2081532"/>
          <a:ext cx="1973645" cy="1381551"/>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s-ES" sz="4000" kern="1200" dirty="0"/>
            <a:t>1970</a:t>
          </a:r>
        </a:p>
      </dsp:txBody>
      <dsp:txXfrm rot="-5400000">
        <a:off x="2" y="2476261"/>
        <a:ext cx="1381551" cy="592094"/>
      </dsp:txXfrm>
    </dsp:sp>
    <dsp:sp modelId="{9B7555E4-05E3-4AA2-8FB1-693F56AD4A95}">
      <dsp:nvSpPr>
        <dsp:cNvPr id="0" name=""/>
        <dsp:cNvSpPr/>
      </dsp:nvSpPr>
      <dsp:spPr>
        <a:xfrm rot="5400000">
          <a:off x="4230977" y="-1063940"/>
          <a:ext cx="1282869" cy="698172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a:t>Hogares </a:t>
          </a:r>
          <a:r>
            <a:rPr lang="es-ES" sz="2400" b="1" kern="1200" dirty="0" err="1">
              <a:solidFill>
                <a:schemeClr val="accent2">
                  <a:lumMod val="75000"/>
                </a:schemeClr>
              </a:solidFill>
            </a:rPr>
            <a:t>multiproblema</a:t>
          </a:r>
          <a:r>
            <a:rPr lang="es-ES" sz="2400" kern="1200" dirty="0"/>
            <a:t> (</a:t>
          </a:r>
          <a:r>
            <a:rPr lang="es-ES" sz="2400" kern="1200" dirty="0" err="1"/>
            <a:t>Mazer</a:t>
          </a:r>
          <a:r>
            <a:rPr lang="es-ES" sz="2400" kern="1200" dirty="0"/>
            <a:t>)</a:t>
          </a:r>
        </a:p>
        <a:p>
          <a:pPr marL="228600" lvl="1" indent="-228600" algn="l" defTabSz="1066800">
            <a:lnSpc>
              <a:spcPct val="90000"/>
            </a:lnSpc>
            <a:spcBef>
              <a:spcPct val="0"/>
            </a:spcBef>
            <a:spcAft>
              <a:spcPct val="15000"/>
            </a:spcAft>
            <a:buChar char="•"/>
          </a:pPr>
          <a:r>
            <a:rPr lang="es-ES" sz="2400" kern="1200" dirty="0"/>
            <a:t>Familias excluidas (</a:t>
          </a:r>
          <a:r>
            <a:rPr lang="es-ES" sz="2400" kern="1200" dirty="0" err="1"/>
            <a:t>Tierney</a:t>
          </a:r>
          <a:r>
            <a:rPr lang="es-ES" sz="2400" kern="1200" dirty="0"/>
            <a:t>)</a:t>
          </a:r>
        </a:p>
        <a:p>
          <a:pPr marL="228600" lvl="1" indent="-228600" algn="l" defTabSz="1066800">
            <a:lnSpc>
              <a:spcPct val="90000"/>
            </a:lnSpc>
            <a:spcBef>
              <a:spcPct val="0"/>
            </a:spcBef>
            <a:spcAft>
              <a:spcPct val="15000"/>
            </a:spcAft>
            <a:buChar char="•"/>
          </a:pPr>
          <a:r>
            <a:rPr lang="es-ES" sz="2400" kern="1200" dirty="0"/>
            <a:t>Problema: conexión servicio con familia(</a:t>
          </a:r>
          <a:r>
            <a:rPr lang="es-ES" sz="2400" kern="1200" dirty="0" err="1"/>
            <a:t>Selig</a:t>
          </a:r>
          <a:r>
            <a:rPr lang="es-ES" sz="2400" kern="1200" dirty="0"/>
            <a:t>)</a:t>
          </a:r>
        </a:p>
      </dsp:txBody>
      <dsp:txXfrm rot="-5400000">
        <a:off x="1381552" y="1848110"/>
        <a:ext cx="6919095" cy="1157619"/>
      </dsp:txXfrm>
    </dsp:sp>
    <dsp:sp modelId="{A8F78D5B-EFDF-499C-964C-6D19C7294FCC}">
      <dsp:nvSpPr>
        <dsp:cNvPr id="0" name=""/>
        <dsp:cNvSpPr/>
      </dsp:nvSpPr>
      <dsp:spPr>
        <a:xfrm rot="5400000">
          <a:off x="-296046" y="3864498"/>
          <a:ext cx="1973645" cy="1381551"/>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90000"/>
            </a:lnSpc>
            <a:spcBef>
              <a:spcPct val="0"/>
            </a:spcBef>
            <a:spcAft>
              <a:spcPct val="35000"/>
            </a:spcAft>
            <a:buNone/>
          </a:pPr>
          <a:r>
            <a:rPr lang="es-ES" sz="4000" kern="1200" dirty="0"/>
            <a:t>1980</a:t>
          </a:r>
        </a:p>
      </dsp:txBody>
      <dsp:txXfrm rot="-5400000">
        <a:off x="2" y="4259227"/>
        <a:ext cx="1381551" cy="592094"/>
      </dsp:txXfrm>
    </dsp:sp>
    <dsp:sp modelId="{229F92F5-2EF0-4D74-9AFA-5F86CC300364}">
      <dsp:nvSpPr>
        <dsp:cNvPr id="0" name=""/>
        <dsp:cNvSpPr/>
      </dsp:nvSpPr>
      <dsp:spPr>
        <a:xfrm rot="5400000">
          <a:off x="4230977" y="719025"/>
          <a:ext cx="1282869" cy="6981720"/>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a:t>Continuum funcionamiento familiar (Hoffman)</a:t>
          </a:r>
        </a:p>
        <a:p>
          <a:pPr marL="228600" lvl="1" indent="-228600" algn="l" defTabSz="1066800">
            <a:lnSpc>
              <a:spcPct val="90000"/>
            </a:lnSpc>
            <a:spcBef>
              <a:spcPct val="0"/>
            </a:spcBef>
            <a:spcAft>
              <a:spcPct val="15000"/>
            </a:spcAft>
            <a:buChar char="•"/>
          </a:pPr>
          <a:r>
            <a:rPr lang="es-ES" sz="2400" kern="1200" dirty="0"/>
            <a:t>Familias </a:t>
          </a:r>
          <a:r>
            <a:rPr lang="es-ES" sz="2400" b="1" kern="1200" dirty="0">
              <a:solidFill>
                <a:schemeClr val="accent2">
                  <a:lumMod val="75000"/>
                </a:schemeClr>
              </a:solidFill>
            </a:rPr>
            <a:t>sub-organizadas</a:t>
          </a:r>
          <a:r>
            <a:rPr lang="es-ES" sz="2400" kern="1200" dirty="0"/>
            <a:t> (Aponte)</a:t>
          </a:r>
        </a:p>
        <a:p>
          <a:pPr marL="228600" lvl="1" indent="-228600" algn="l" defTabSz="1066800">
            <a:lnSpc>
              <a:spcPct val="90000"/>
            </a:lnSpc>
            <a:spcBef>
              <a:spcPct val="0"/>
            </a:spcBef>
            <a:spcAft>
              <a:spcPct val="15000"/>
            </a:spcAft>
            <a:buChar char="•"/>
          </a:pPr>
          <a:r>
            <a:rPr lang="es-ES" sz="2400" kern="1200" dirty="0"/>
            <a:t>Familias </a:t>
          </a:r>
          <a:r>
            <a:rPr lang="es-ES" sz="2400" kern="1200" dirty="0" err="1"/>
            <a:t>multi</a:t>
          </a:r>
          <a:r>
            <a:rPr lang="es-ES" sz="2400" kern="1200" dirty="0"/>
            <a:t>-agencia (</a:t>
          </a:r>
          <a:r>
            <a:rPr lang="es-ES" sz="2400" kern="1200" dirty="0" err="1"/>
            <a:t>Reder</a:t>
          </a:r>
          <a:r>
            <a:rPr lang="es-ES" sz="2400" kern="1200" dirty="0"/>
            <a:t>)</a:t>
          </a:r>
        </a:p>
      </dsp:txBody>
      <dsp:txXfrm rot="-5400000">
        <a:off x="1381552" y="3631076"/>
        <a:ext cx="6919095" cy="115761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8052E6-23FA-466F-A31A-648DBF2919CE}">
      <dsp:nvSpPr>
        <dsp:cNvPr id="0" name=""/>
        <dsp:cNvSpPr/>
      </dsp:nvSpPr>
      <dsp:spPr>
        <a:xfrm>
          <a:off x="0" y="0"/>
          <a:ext cx="4373563" cy="4373563"/>
        </a:xfrm>
        <a:prstGeom prst="pie">
          <a:avLst>
            <a:gd name="adj1" fmla="val 5400000"/>
            <a:gd name="adj2" fmla="val 16200000"/>
          </a:avLst>
        </a:prstGeom>
        <a:solidFill>
          <a:schemeClr val="accent1"/>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D92391-A3D1-442E-A1B2-A9C86F1396D3}">
      <dsp:nvSpPr>
        <dsp:cNvPr id="0" name=""/>
        <dsp:cNvSpPr/>
      </dsp:nvSpPr>
      <dsp:spPr>
        <a:xfrm>
          <a:off x="2186781" y="0"/>
          <a:ext cx="6042818" cy="4373563"/>
        </a:xfrm>
        <a:prstGeom prst="rect">
          <a:avLst/>
        </a:prstGeom>
        <a:solidFill>
          <a:schemeClr val="lt1">
            <a:alpha val="90000"/>
            <a:hueOff val="0"/>
            <a:satOff val="0"/>
            <a:lumOff val="0"/>
            <a:alphaOff val="0"/>
          </a:schemeClr>
        </a:solidFill>
        <a:ln w="127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marL="0" lvl="0" indent="0" algn="ctr" defTabSz="2178050">
            <a:lnSpc>
              <a:spcPct val="90000"/>
            </a:lnSpc>
            <a:spcBef>
              <a:spcPct val="0"/>
            </a:spcBef>
            <a:spcAft>
              <a:spcPct val="35000"/>
            </a:spcAft>
            <a:buNone/>
          </a:pPr>
          <a:r>
            <a:rPr lang="es-ES" sz="4900" kern="1200" dirty="0"/>
            <a:t>Identificar</a:t>
          </a:r>
        </a:p>
      </dsp:txBody>
      <dsp:txXfrm>
        <a:off x="2186781" y="0"/>
        <a:ext cx="3021409" cy="2077442"/>
      </dsp:txXfrm>
    </dsp:sp>
    <dsp:sp modelId="{1635C1AA-2319-4504-B055-935A86CFFC55}">
      <dsp:nvSpPr>
        <dsp:cNvPr id="0" name=""/>
        <dsp:cNvSpPr/>
      </dsp:nvSpPr>
      <dsp:spPr>
        <a:xfrm>
          <a:off x="1148060" y="2077442"/>
          <a:ext cx="2077442" cy="2077442"/>
        </a:xfrm>
        <a:prstGeom prst="pie">
          <a:avLst>
            <a:gd name="adj1" fmla="val 5400000"/>
            <a:gd name="adj2" fmla="val 16200000"/>
          </a:avLst>
        </a:prstGeom>
        <a:solidFill>
          <a:schemeClr val="accent1"/>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A234AD-D560-4B62-8509-79ED15D30FC2}">
      <dsp:nvSpPr>
        <dsp:cNvPr id="0" name=""/>
        <dsp:cNvSpPr/>
      </dsp:nvSpPr>
      <dsp:spPr>
        <a:xfrm>
          <a:off x="2186781" y="2077442"/>
          <a:ext cx="6042818" cy="2077442"/>
        </a:xfrm>
        <a:prstGeom prst="rect">
          <a:avLst/>
        </a:prstGeom>
        <a:solidFill>
          <a:schemeClr val="lt1">
            <a:alpha val="90000"/>
            <a:hueOff val="0"/>
            <a:satOff val="0"/>
            <a:lumOff val="0"/>
            <a:alphaOff val="0"/>
          </a:schemeClr>
        </a:solidFill>
        <a:ln w="127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6690" tIns="186690" rIns="186690" bIns="186690" numCol="1" spcCol="1270" anchor="ctr" anchorCtr="0">
          <a:noAutofit/>
        </a:bodyPr>
        <a:lstStyle/>
        <a:p>
          <a:pPr marL="0" lvl="0" indent="0" algn="ctr" defTabSz="2178050">
            <a:lnSpc>
              <a:spcPct val="90000"/>
            </a:lnSpc>
            <a:spcBef>
              <a:spcPct val="0"/>
            </a:spcBef>
            <a:spcAft>
              <a:spcPct val="35000"/>
            </a:spcAft>
            <a:buNone/>
          </a:pPr>
          <a:r>
            <a:rPr lang="es-ES" sz="4900" kern="1200" dirty="0"/>
            <a:t>Ajuste objetivos</a:t>
          </a:r>
        </a:p>
      </dsp:txBody>
      <dsp:txXfrm>
        <a:off x="2186781" y="2077442"/>
        <a:ext cx="3021409" cy="2077442"/>
      </dsp:txXfrm>
    </dsp:sp>
    <dsp:sp modelId="{ADC7E413-A5C2-4F60-B1D1-69B9B1DD044C}">
      <dsp:nvSpPr>
        <dsp:cNvPr id="0" name=""/>
        <dsp:cNvSpPr/>
      </dsp:nvSpPr>
      <dsp:spPr>
        <a:xfrm>
          <a:off x="5208190" y="0"/>
          <a:ext cx="3021409" cy="2077442"/>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marL="285750" lvl="1" indent="-285750" algn="l" defTabSz="1377950">
            <a:lnSpc>
              <a:spcPct val="90000"/>
            </a:lnSpc>
            <a:spcBef>
              <a:spcPct val="0"/>
            </a:spcBef>
            <a:spcAft>
              <a:spcPct val="15000"/>
            </a:spcAft>
            <a:buChar char="•"/>
          </a:pPr>
          <a:r>
            <a:rPr lang="es-ES" sz="3100" kern="1200" dirty="0"/>
            <a:t>Apoyos informales</a:t>
          </a:r>
        </a:p>
        <a:p>
          <a:pPr marL="285750" lvl="1" indent="-285750" algn="l" defTabSz="1377950">
            <a:lnSpc>
              <a:spcPct val="90000"/>
            </a:lnSpc>
            <a:spcBef>
              <a:spcPct val="0"/>
            </a:spcBef>
            <a:spcAft>
              <a:spcPct val="15000"/>
            </a:spcAft>
            <a:buChar char="•"/>
          </a:pPr>
          <a:r>
            <a:rPr lang="es-ES" sz="3100" kern="1200" dirty="0"/>
            <a:t>Profesionales</a:t>
          </a:r>
        </a:p>
        <a:p>
          <a:pPr marL="285750" lvl="1" indent="-285750" algn="l" defTabSz="1377950">
            <a:lnSpc>
              <a:spcPct val="90000"/>
            </a:lnSpc>
            <a:spcBef>
              <a:spcPct val="0"/>
            </a:spcBef>
            <a:spcAft>
              <a:spcPct val="15000"/>
            </a:spcAft>
            <a:buChar char="•"/>
          </a:pPr>
          <a:r>
            <a:rPr lang="es-ES" sz="3100" kern="1200" dirty="0"/>
            <a:t>Servicios</a:t>
          </a:r>
        </a:p>
      </dsp:txBody>
      <dsp:txXfrm>
        <a:off x="5208190" y="0"/>
        <a:ext cx="3021409" cy="2077442"/>
      </dsp:txXfrm>
    </dsp:sp>
    <dsp:sp modelId="{7FA59DD0-FE28-4FB9-8711-7A72D27698C5}">
      <dsp:nvSpPr>
        <dsp:cNvPr id="0" name=""/>
        <dsp:cNvSpPr/>
      </dsp:nvSpPr>
      <dsp:spPr>
        <a:xfrm>
          <a:off x="5208190" y="2077442"/>
          <a:ext cx="3021409" cy="2077442"/>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marL="285750" lvl="1" indent="-285750" algn="l" defTabSz="1377950">
            <a:lnSpc>
              <a:spcPct val="90000"/>
            </a:lnSpc>
            <a:spcBef>
              <a:spcPct val="0"/>
            </a:spcBef>
            <a:spcAft>
              <a:spcPct val="15000"/>
            </a:spcAft>
            <a:buChar char="•"/>
          </a:pPr>
          <a:r>
            <a:rPr lang="es-ES" sz="3100" kern="1200" dirty="0"/>
            <a:t>Balance entre deseos familia y disposición real de cada parte</a:t>
          </a:r>
        </a:p>
      </dsp:txBody>
      <dsp:txXfrm>
        <a:off x="5208190" y="2077442"/>
        <a:ext cx="3021409" cy="207744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8052E6-23FA-466F-A31A-648DBF2919CE}">
      <dsp:nvSpPr>
        <dsp:cNvPr id="0" name=""/>
        <dsp:cNvSpPr/>
      </dsp:nvSpPr>
      <dsp:spPr>
        <a:xfrm>
          <a:off x="0" y="0"/>
          <a:ext cx="4373563" cy="4373563"/>
        </a:xfrm>
        <a:prstGeom prst="pie">
          <a:avLst>
            <a:gd name="adj1" fmla="val 5400000"/>
            <a:gd name="adj2" fmla="val 16200000"/>
          </a:avLst>
        </a:prstGeom>
        <a:solidFill>
          <a:schemeClr val="accent1"/>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D92391-A3D1-442E-A1B2-A9C86F1396D3}">
      <dsp:nvSpPr>
        <dsp:cNvPr id="0" name=""/>
        <dsp:cNvSpPr/>
      </dsp:nvSpPr>
      <dsp:spPr>
        <a:xfrm>
          <a:off x="2186781" y="0"/>
          <a:ext cx="6042818" cy="4373563"/>
        </a:xfrm>
        <a:prstGeom prst="rect">
          <a:avLst/>
        </a:prstGeom>
        <a:solidFill>
          <a:schemeClr val="lt1">
            <a:alpha val="90000"/>
            <a:hueOff val="0"/>
            <a:satOff val="0"/>
            <a:lumOff val="0"/>
            <a:alphaOff val="0"/>
          </a:schemeClr>
        </a:solidFill>
        <a:ln w="127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s-ES" sz="3400" kern="1200" dirty="0"/>
            <a:t>Reflexión con familia sobre relaciones con SMAF</a:t>
          </a:r>
        </a:p>
      </dsp:txBody>
      <dsp:txXfrm>
        <a:off x="2186781" y="0"/>
        <a:ext cx="6042818" cy="1312071"/>
      </dsp:txXfrm>
    </dsp:sp>
    <dsp:sp modelId="{1635C1AA-2319-4504-B055-935A86CFFC55}">
      <dsp:nvSpPr>
        <dsp:cNvPr id="0" name=""/>
        <dsp:cNvSpPr/>
      </dsp:nvSpPr>
      <dsp:spPr>
        <a:xfrm>
          <a:off x="765374" y="1312071"/>
          <a:ext cx="2842813" cy="2842813"/>
        </a:xfrm>
        <a:prstGeom prst="pie">
          <a:avLst>
            <a:gd name="adj1" fmla="val 5400000"/>
            <a:gd name="adj2" fmla="val 16200000"/>
          </a:avLst>
        </a:prstGeom>
        <a:solidFill>
          <a:schemeClr val="accent1"/>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A234AD-D560-4B62-8509-79ED15D30FC2}">
      <dsp:nvSpPr>
        <dsp:cNvPr id="0" name=""/>
        <dsp:cNvSpPr/>
      </dsp:nvSpPr>
      <dsp:spPr>
        <a:xfrm>
          <a:off x="2186781" y="1312071"/>
          <a:ext cx="6042818" cy="2842813"/>
        </a:xfrm>
        <a:prstGeom prst="rect">
          <a:avLst/>
        </a:prstGeom>
        <a:solidFill>
          <a:schemeClr val="lt1">
            <a:alpha val="90000"/>
            <a:hueOff val="0"/>
            <a:satOff val="0"/>
            <a:lumOff val="0"/>
            <a:alphaOff val="0"/>
          </a:schemeClr>
        </a:solidFill>
        <a:ln w="127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s-ES" sz="3400" kern="1200" dirty="0"/>
            <a:t>Dar valor vínculos positivos</a:t>
          </a:r>
        </a:p>
      </dsp:txBody>
      <dsp:txXfrm>
        <a:off x="2186781" y="1312071"/>
        <a:ext cx="6042818" cy="1312067"/>
      </dsp:txXfrm>
    </dsp:sp>
    <dsp:sp modelId="{866148CE-E508-4A77-8886-796DA7B9D9C2}">
      <dsp:nvSpPr>
        <dsp:cNvPr id="0" name=""/>
        <dsp:cNvSpPr/>
      </dsp:nvSpPr>
      <dsp:spPr>
        <a:xfrm>
          <a:off x="1530747" y="2624139"/>
          <a:ext cx="1312067" cy="1312067"/>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DC193A-3B1C-4F5E-AEC1-BA70252B0018}">
      <dsp:nvSpPr>
        <dsp:cNvPr id="0" name=""/>
        <dsp:cNvSpPr/>
      </dsp:nvSpPr>
      <dsp:spPr>
        <a:xfrm>
          <a:off x="2186781" y="2624139"/>
          <a:ext cx="6042818" cy="1312067"/>
        </a:xfrm>
        <a:prstGeom prst="rect">
          <a:avLst/>
        </a:prstGeom>
        <a:solidFill>
          <a:schemeClr val="lt1">
            <a:alpha val="90000"/>
            <a:hueOff val="0"/>
            <a:satOff val="0"/>
            <a:lumOff val="0"/>
            <a:alphaOff val="0"/>
          </a:schemeClr>
        </a:solidFill>
        <a:ln w="127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marL="0" lvl="0" indent="0" algn="ctr" defTabSz="1511300">
            <a:lnSpc>
              <a:spcPct val="90000"/>
            </a:lnSpc>
            <a:spcBef>
              <a:spcPct val="0"/>
            </a:spcBef>
            <a:spcAft>
              <a:spcPct val="35000"/>
            </a:spcAft>
            <a:buNone/>
          </a:pPr>
          <a:r>
            <a:rPr lang="es-ES" sz="3400" kern="1200" dirty="0"/>
            <a:t>Comprender y gestionar posibles conflictos relacionales</a:t>
          </a:r>
        </a:p>
      </dsp:txBody>
      <dsp:txXfrm>
        <a:off x="2186781" y="2624139"/>
        <a:ext cx="6042818" cy="131206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8052E6-23FA-466F-A31A-648DBF2919CE}">
      <dsp:nvSpPr>
        <dsp:cNvPr id="0" name=""/>
        <dsp:cNvSpPr/>
      </dsp:nvSpPr>
      <dsp:spPr>
        <a:xfrm>
          <a:off x="0" y="0"/>
          <a:ext cx="4373563" cy="4373563"/>
        </a:xfrm>
        <a:prstGeom prst="pie">
          <a:avLst>
            <a:gd name="adj1" fmla="val 5400000"/>
            <a:gd name="adj2" fmla="val 16200000"/>
          </a:avLst>
        </a:prstGeom>
        <a:solidFill>
          <a:schemeClr val="accent1"/>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D92391-A3D1-442E-A1B2-A9C86F1396D3}">
      <dsp:nvSpPr>
        <dsp:cNvPr id="0" name=""/>
        <dsp:cNvSpPr/>
      </dsp:nvSpPr>
      <dsp:spPr>
        <a:xfrm>
          <a:off x="2186781" y="0"/>
          <a:ext cx="6042818" cy="4373563"/>
        </a:xfrm>
        <a:prstGeom prst="rect">
          <a:avLst/>
        </a:prstGeom>
        <a:solidFill>
          <a:schemeClr val="lt1">
            <a:alpha val="90000"/>
            <a:hueOff val="0"/>
            <a:satOff val="0"/>
            <a:lumOff val="0"/>
            <a:alphaOff val="0"/>
          </a:schemeClr>
        </a:solidFill>
        <a:ln w="127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ES" sz="2800" kern="1200" dirty="0"/>
            <a:t>Trabajo en red (evitar duplicidades y realizar atención integral) </a:t>
          </a:r>
        </a:p>
      </dsp:txBody>
      <dsp:txXfrm>
        <a:off x="2186781" y="0"/>
        <a:ext cx="6042818" cy="1312071"/>
      </dsp:txXfrm>
    </dsp:sp>
    <dsp:sp modelId="{1635C1AA-2319-4504-B055-935A86CFFC55}">
      <dsp:nvSpPr>
        <dsp:cNvPr id="0" name=""/>
        <dsp:cNvSpPr/>
      </dsp:nvSpPr>
      <dsp:spPr>
        <a:xfrm>
          <a:off x="765374" y="1312071"/>
          <a:ext cx="2842813" cy="2842813"/>
        </a:xfrm>
        <a:prstGeom prst="pie">
          <a:avLst>
            <a:gd name="adj1" fmla="val 5400000"/>
            <a:gd name="adj2" fmla="val 16200000"/>
          </a:avLst>
        </a:prstGeom>
        <a:solidFill>
          <a:schemeClr val="accent1"/>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A234AD-D560-4B62-8509-79ED15D30FC2}">
      <dsp:nvSpPr>
        <dsp:cNvPr id="0" name=""/>
        <dsp:cNvSpPr/>
      </dsp:nvSpPr>
      <dsp:spPr>
        <a:xfrm>
          <a:off x="2186781" y="1312071"/>
          <a:ext cx="6042818" cy="2842813"/>
        </a:xfrm>
        <a:prstGeom prst="rect">
          <a:avLst/>
        </a:prstGeom>
        <a:solidFill>
          <a:schemeClr val="lt1">
            <a:alpha val="90000"/>
            <a:hueOff val="0"/>
            <a:satOff val="0"/>
            <a:lumOff val="0"/>
            <a:alphaOff val="0"/>
          </a:schemeClr>
        </a:solidFill>
        <a:ln w="127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ES" sz="2800" kern="1200" dirty="0"/>
            <a:t>Reflexión sobre relaciones de profesionales con familia</a:t>
          </a:r>
        </a:p>
      </dsp:txBody>
      <dsp:txXfrm>
        <a:off x="2186781" y="1312071"/>
        <a:ext cx="6042818" cy="1312067"/>
      </dsp:txXfrm>
    </dsp:sp>
    <dsp:sp modelId="{90254646-EDB8-4F7D-94F9-C0258530D849}">
      <dsp:nvSpPr>
        <dsp:cNvPr id="0" name=""/>
        <dsp:cNvSpPr/>
      </dsp:nvSpPr>
      <dsp:spPr>
        <a:xfrm>
          <a:off x="1530747" y="2624139"/>
          <a:ext cx="1312067" cy="1312067"/>
        </a:xfrm>
        <a:prstGeom prst="pie">
          <a:avLst>
            <a:gd name="adj1" fmla="val 54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2CE534-FC1D-4272-AC14-E5E0BF481FE1}">
      <dsp:nvSpPr>
        <dsp:cNvPr id="0" name=""/>
        <dsp:cNvSpPr/>
      </dsp:nvSpPr>
      <dsp:spPr>
        <a:xfrm>
          <a:off x="2186781" y="2624139"/>
          <a:ext cx="6042818" cy="1312067"/>
        </a:xfrm>
        <a:prstGeom prst="rect">
          <a:avLst/>
        </a:prstGeom>
        <a:solidFill>
          <a:schemeClr val="lt1">
            <a:alpha val="90000"/>
            <a:hueOff val="0"/>
            <a:satOff val="0"/>
            <a:lumOff val="0"/>
            <a:alphaOff val="0"/>
          </a:schemeClr>
        </a:solidFill>
        <a:ln w="12700" cap="flat" cmpd="sng" algn="ctr">
          <a:solidFill>
            <a:schemeClr val="accent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ES" sz="2800" kern="1200" dirty="0"/>
            <a:t>Valorar estrategias que puedan neutralizar efectos negativos en relación</a:t>
          </a:r>
        </a:p>
      </dsp:txBody>
      <dsp:txXfrm>
        <a:off x="2186781" y="2624139"/>
        <a:ext cx="6042818" cy="131206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F27171-441E-4053-B444-D33CC0651BC6}">
      <dsp:nvSpPr>
        <dsp:cNvPr id="0" name=""/>
        <dsp:cNvSpPr/>
      </dsp:nvSpPr>
      <dsp:spPr>
        <a:xfrm>
          <a:off x="-6694637" y="-1024136"/>
          <a:ext cx="7971161" cy="7971161"/>
        </a:xfrm>
        <a:prstGeom prst="blockArc">
          <a:avLst>
            <a:gd name="adj1" fmla="val 18900000"/>
            <a:gd name="adj2" fmla="val 2700000"/>
            <a:gd name="adj3" fmla="val 271"/>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E677A6-CE7E-48D3-BEE7-32A0224D510F}">
      <dsp:nvSpPr>
        <dsp:cNvPr id="0" name=""/>
        <dsp:cNvSpPr/>
      </dsp:nvSpPr>
      <dsp:spPr>
        <a:xfrm>
          <a:off x="822096" y="592288"/>
          <a:ext cx="7737127" cy="118457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40258" tIns="91440" rIns="91440" bIns="91440" numCol="1" spcCol="1270" anchor="ctr" anchorCtr="0">
          <a:noAutofit/>
        </a:bodyPr>
        <a:lstStyle/>
        <a:p>
          <a:pPr marL="0" lvl="0" indent="0" algn="l" defTabSz="1600200" rtl="0">
            <a:lnSpc>
              <a:spcPct val="90000"/>
            </a:lnSpc>
            <a:spcBef>
              <a:spcPct val="0"/>
            </a:spcBef>
            <a:spcAft>
              <a:spcPct val="35000"/>
            </a:spcAft>
            <a:buNone/>
          </a:pPr>
          <a:r>
            <a:rPr lang="es-ES" sz="3600" kern="1200" dirty="0"/>
            <a:t>Análisis perfil sociodemográfico</a:t>
          </a:r>
        </a:p>
      </dsp:txBody>
      <dsp:txXfrm>
        <a:off x="822096" y="592288"/>
        <a:ext cx="7737127" cy="1184577"/>
      </dsp:txXfrm>
    </dsp:sp>
    <dsp:sp modelId="{7C4F6DB0-5E22-4087-9065-6269AC0807E0}">
      <dsp:nvSpPr>
        <dsp:cNvPr id="0" name=""/>
        <dsp:cNvSpPr/>
      </dsp:nvSpPr>
      <dsp:spPr>
        <a:xfrm>
          <a:off x="81735" y="444216"/>
          <a:ext cx="1480722" cy="148072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2F43F5-C5BC-4533-8291-A5BF6B64530B}">
      <dsp:nvSpPr>
        <dsp:cNvPr id="0" name=""/>
        <dsp:cNvSpPr/>
      </dsp:nvSpPr>
      <dsp:spPr>
        <a:xfrm>
          <a:off x="1252690" y="2369155"/>
          <a:ext cx="7306533" cy="118457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40258" tIns="91440" rIns="91440" bIns="91440" numCol="1" spcCol="1270" anchor="ctr" anchorCtr="0">
          <a:noAutofit/>
        </a:bodyPr>
        <a:lstStyle/>
        <a:p>
          <a:pPr marL="0" lvl="0" indent="0" algn="l" defTabSz="1600200" rtl="0">
            <a:lnSpc>
              <a:spcPct val="90000"/>
            </a:lnSpc>
            <a:spcBef>
              <a:spcPct val="0"/>
            </a:spcBef>
            <a:spcAft>
              <a:spcPct val="35000"/>
            </a:spcAft>
            <a:buNone/>
          </a:pPr>
          <a:r>
            <a:rPr lang="es-ES" sz="3600" kern="1200" dirty="0"/>
            <a:t>Características servicios</a:t>
          </a:r>
        </a:p>
      </dsp:txBody>
      <dsp:txXfrm>
        <a:off x="1252690" y="2369155"/>
        <a:ext cx="7306533" cy="1184577"/>
      </dsp:txXfrm>
    </dsp:sp>
    <dsp:sp modelId="{CB75C9A5-499C-4E38-8A40-9782F177FA4C}">
      <dsp:nvSpPr>
        <dsp:cNvPr id="0" name=""/>
        <dsp:cNvSpPr/>
      </dsp:nvSpPr>
      <dsp:spPr>
        <a:xfrm>
          <a:off x="512329" y="2221082"/>
          <a:ext cx="1480722" cy="148072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5DA1808-D978-428C-847B-9AD2B934E49F}">
      <dsp:nvSpPr>
        <dsp:cNvPr id="0" name=""/>
        <dsp:cNvSpPr/>
      </dsp:nvSpPr>
      <dsp:spPr>
        <a:xfrm>
          <a:off x="822096" y="4146021"/>
          <a:ext cx="7737127" cy="1184577"/>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40258" tIns="91440" rIns="91440" bIns="91440" numCol="1" spcCol="1270" anchor="ctr" anchorCtr="0">
          <a:noAutofit/>
        </a:bodyPr>
        <a:lstStyle/>
        <a:p>
          <a:pPr marL="0" lvl="0" indent="0" algn="l" defTabSz="1600200" rtl="0">
            <a:lnSpc>
              <a:spcPct val="90000"/>
            </a:lnSpc>
            <a:spcBef>
              <a:spcPct val="0"/>
            </a:spcBef>
            <a:spcAft>
              <a:spcPct val="35000"/>
            </a:spcAft>
            <a:buNone/>
          </a:pPr>
          <a:r>
            <a:rPr lang="es-ES" sz="3600" kern="1200" dirty="0"/>
            <a:t>Niveles de importancia y realización Inventario Prácticas Colaborativas</a:t>
          </a:r>
        </a:p>
      </dsp:txBody>
      <dsp:txXfrm>
        <a:off x="822096" y="4146021"/>
        <a:ext cx="7737127" cy="1184577"/>
      </dsp:txXfrm>
    </dsp:sp>
    <dsp:sp modelId="{7879710D-F6BE-4219-8D40-D694EDA6A49F}">
      <dsp:nvSpPr>
        <dsp:cNvPr id="0" name=""/>
        <dsp:cNvSpPr/>
      </dsp:nvSpPr>
      <dsp:spPr>
        <a:xfrm>
          <a:off x="81735" y="3997949"/>
          <a:ext cx="1480722" cy="148072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160B32-70DD-49A8-B7AD-E59911EEDC21}">
      <dsp:nvSpPr>
        <dsp:cNvPr id="0" name=""/>
        <dsp:cNvSpPr/>
      </dsp:nvSpPr>
      <dsp:spPr>
        <a:xfrm>
          <a:off x="181486" y="193710"/>
          <a:ext cx="4476678" cy="4476678"/>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689100">
            <a:lnSpc>
              <a:spcPct val="90000"/>
            </a:lnSpc>
            <a:spcBef>
              <a:spcPct val="0"/>
            </a:spcBef>
            <a:spcAft>
              <a:spcPct val="35000"/>
            </a:spcAft>
            <a:buNone/>
          </a:pPr>
          <a:r>
            <a:rPr lang="es-ES" sz="3800" kern="1200" dirty="0"/>
            <a:t>Cuestionario anexo</a:t>
          </a:r>
        </a:p>
      </dsp:txBody>
      <dsp:txXfrm>
        <a:off x="806608" y="721607"/>
        <a:ext cx="2581147" cy="3420885"/>
      </dsp:txXfrm>
    </dsp:sp>
    <dsp:sp modelId="{248126D7-21ED-4532-80CA-5359BB538009}">
      <dsp:nvSpPr>
        <dsp:cNvPr id="0" name=""/>
        <dsp:cNvSpPr/>
      </dsp:nvSpPr>
      <dsp:spPr>
        <a:xfrm>
          <a:off x="3407921" y="193710"/>
          <a:ext cx="4476678" cy="4476678"/>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689100">
            <a:lnSpc>
              <a:spcPct val="90000"/>
            </a:lnSpc>
            <a:spcBef>
              <a:spcPct val="0"/>
            </a:spcBef>
            <a:spcAft>
              <a:spcPct val="35000"/>
            </a:spcAft>
            <a:buNone/>
          </a:pPr>
          <a:r>
            <a:rPr lang="es-ES" sz="3800" kern="1200" dirty="0"/>
            <a:t>INV. PRÁCTICAS COLAB.</a:t>
          </a:r>
        </a:p>
      </dsp:txBody>
      <dsp:txXfrm>
        <a:off x="4678330" y="721607"/>
        <a:ext cx="2581147" cy="3420885"/>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B2F9B6-3821-4707-A00C-2EE2A55D80D1}">
      <dsp:nvSpPr>
        <dsp:cNvPr id="0" name=""/>
        <dsp:cNvSpPr/>
      </dsp:nvSpPr>
      <dsp:spPr>
        <a:xfrm>
          <a:off x="0" y="98991"/>
          <a:ext cx="8784976" cy="14742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s-ES" sz="2800" b="1" kern="1200" dirty="0"/>
            <a:t>NO hay diferencias en función de: </a:t>
          </a:r>
          <a:r>
            <a:rPr lang="es-ES" sz="2800" kern="1200" dirty="0"/>
            <a:t>experiencia laboral, horas de formación o supervisión como práctica habitual en el servicio</a:t>
          </a:r>
        </a:p>
      </dsp:txBody>
      <dsp:txXfrm>
        <a:off x="71965" y="170956"/>
        <a:ext cx="8641046" cy="1330270"/>
      </dsp:txXfrm>
    </dsp:sp>
    <dsp:sp modelId="{B2789171-E498-4C74-B8CF-9552026646A9}">
      <dsp:nvSpPr>
        <dsp:cNvPr id="0" name=""/>
        <dsp:cNvSpPr/>
      </dsp:nvSpPr>
      <dsp:spPr>
        <a:xfrm>
          <a:off x="0" y="1653831"/>
          <a:ext cx="8784976" cy="14742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s-ES" sz="2800" kern="1200" dirty="0"/>
            <a:t>Municipios &lt;50.000 habitantes, &gt; puntuación inventario</a:t>
          </a:r>
        </a:p>
      </dsp:txBody>
      <dsp:txXfrm>
        <a:off x="71965" y="1725796"/>
        <a:ext cx="8641046" cy="1330270"/>
      </dsp:txXfrm>
    </dsp:sp>
    <dsp:sp modelId="{A6E552D8-D5A7-428E-AF5E-D949A4FEC4D8}">
      <dsp:nvSpPr>
        <dsp:cNvPr id="0" name=""/>
        <dsp:cNvSpPr/>
      </dsp:nvSpPr>
      <dsp:spPr>
        <a:xfrm>
          <a:off x="0" y="3208671"/>
          <a:ext cx="8784976" cy="14742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s-ES" sz="2800" kern="1200" dirty="0"/>
            <a:t>En AUSENCIA de reunión de equipo, AUMENTA importancia y realización criterios FAMILIA. </a:t>
          </a:r>
        </a:p>
      </dsp:txBody>
      <dsp:txXfrm>
        <a:off x="71965" y="3280636"/>
        <a:ext cx="8641046" cy="1330270"/>
      </dsp:txXfrm>
    </dsp:sp>
    <dsp:sp modelId="{CB522C90-D7A1-44EC-87D5-9D20FC9DC35D}">
      <dsp:nvSpPr>
        <dsp:cNvPr id="0" name=""/>
        <dsp:cNvSpPr/>
      </dsp:nvSpPr>
      <dsp:spPr>
        <a:xfrm>
          <a:off x="0" y="4763512"/>
          <a:ext cx="8784976" cy="14742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s-ES" sz="2800" kern="1200" dirty="0"/>
            <a:t>Si toman decisiones en equipo de caso, AUMENTA realización criterios </a:t>
          </a:r>
          <a:r>
            <a:rPr lang="es-ES" sz="2800" kern="1200" dirty="0" err="1"/>
            <a:t>SMAF</a:t>
          </a:r>
          <a:endParaRPr lang="es-ES" sz="2800" kern="1200" dirty="0"/>
        </a:p>
      </dsp:txBody>
      <dsp:txXfrm>
        <a:off x="71965" y="4835477"/>
        <a:ext cx="8641046" cy="1330270"/>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263EA3-5801-4016-9113-40383BD8232C}">
      <dsp:nvSpPr>
        <dsp:cNvPr id="0" name=""/>
        <dsp:cNvSpPr/>
      </dsp:nvSpPr>
      <dsp:spPr>
        <a:xfrm rot="5400000">
          <a:off x="-404412" y="405859"/>
          <a:ext cx="2696080" cy="188725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rtl="0">
            <a:lnSpc>
              <a:spcPct val="90000"/>
            </a:lnSpc>
            <a:spcBef>
              <a:spcPct val="0"/>
            </a:spcBef>
            <a:spcAft>
              <a:spcPct val="35000"/>
            </a:spcAft>
            <a:buNone/>
          </a:pPr>
          <a:r>
            <a:rPr lang="es-ES" sz="2600" b="1" kern="1200" dirty="0" err="1"/>
            <a:t>FEEDBACK</a:t>
          </a:r>
          <a:endParaRPr lang="es-ES" sz="2600" kern="1200" dirty="0"/>
        </a:p>
      </dsp:txBody>
      <dsp:txXfrm rot="-5400000">
        <a:off x="0" y="945075"/>
        <a:ext cx="1887256" cy="808824"/>
      </dsp:txXfrm>
    </dsp:sp>
    <dsp:sp modelId="{61B19901-74C2-47DC-9FC3-91261DCBD23C}">
      <dsp:nvSpPr>
        <dsp:cNvPr id="0" name=""/>
        <dsp:cNvSpPr/>
      </dsp:nvSpPr>
      <dsp:spPr>
        <a:xfrm rot="5400000">
          <a:off x="4459890" y="-2571186"/>
          <a:ext cx="1752452" cy="689771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rtl="0">
            <a:lnSpc>
              <a:spcPct val="90000"/>
            </a:lnSpc>
            <a:spcBef>
              <a:spcPct val="0"/>
            </a:spcBef>
            <a:spcAft>
              <a:spcPct val="15000"/>
            </a:spcAft>
            <a:buChar char="•"/>
          </a:pPr>
          <a:r>
            <a:rPr lang="es-ES" sz="2600" kern="1200" dirty="0"/>
            <a:t>Expectativas sobre profesional y sobre servicio</a:t>
          </a:r>
        </a:p>
        <a:p>
          <a:pPr marL="228600" lvl="1" indent="-228600" algn="l" defTabSz="1155700" rtl="0">
            <a:lnSpc>
              <a:spcPct val="90000"/>
            </a:lnSpc>
            <a:spcBef>
              <a:spcPct val="0"/>
            </a:spcBef>
            <a:spcAft>
              <a:spcPct val="15000"/>
            </a:spcAft>
            <a:buChar char="•"/>
          </a:pPr>
          <a:r>
            <a:rPr lang="es-ES" sz="2600" kern="1200" dirty="0"/>
            <a:t>Retroalimentación sistemática en resultados y alianza</a:t>
          </a:r>
        </a:p>
      </dsp:txBody>
      <dsp:txXfrm rot="-5400000">
        <a:off x="1887257" y="86995"/>
        <a:ext cx="6812171" cy="1581356"/>
      </dsp:txXfrm>
    </dsp:sp>
    <dsp:sp modelId="{5817C4ED-18D4-4B51-8C7A-0666282B8DF7}">
      <dsp:nvSpPr>
        <dsp:cNvPr id="0" name=""/>
        <dsp:cNvSpPr/>
      </dsp:nvSpPr>
      <dsp:spPr>
        <a:xfrm rot="5400000">
          <a:off x="-404412" y="2819452"/>
          <a:ext cx="2696080" cy="188725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0">
            <a:lnSpc>
              <a:spcPct val="90000"/>
            </a:lnSpc>
            <a:spcBef>
              <a:spcPct val="0"/>
            </a:spcBef>
            <a:spcAft>
              <a:spcPct val="35000"/>
            </a:spcAft>
            <a:buNone/>
          </a:pPr>
          <a:r>
            <a:rPr lang="es-ES" sz="2400" b="1" kern="1200" dirty="0"/>
            <a:t>REFLEXIÓN</a:t>
          </a:r>
          <a:endParaRPr lang="es-ES" sz="2400" kern="1200" dirty="0"/>
        </a:p>
      </dsp:txBody>
      <dsp:txXfrm rot="-5400000">
        <a:off x="0" y="3358668"/>
        <a:ext cx="1887256" cy="808824"/>
      </dsp:txXfrm>
    </dsp:sp>
    <dsp:sp modelId="{8C8B26EB-B0B1-46D0-90D3-FDB1D2051839}">
      <dsp:nvSpPr>
        <dsp:cNvPr id="0" name=""/>
        <dsp:cNvSpPr/>
      </dsp:nvSpPr>
      <dsp:spPr>
        <a:xfrm rot="5400000">
          <a:off x="4459890" y="-157593"/>
          <a:ext cx="1752452" cy="689771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4912" tIns="16510" rIns="16510" bIns="16510" numCol="1" spcCol="1270" anchor="ctr" anchorCtr="0">
          <a:noAutofit/>
        </a:bodyPr>
        <a:lstStyle/>
        <a:p>
          <a:pPr marL="228600" lvl="1" indent="-228600" algn="l" defTabSz="1155700" rtl="0">
            <a:lnSpc>
              <a:spcPct val="90000"/>
            </a:lnSpc>
            <a:spcBef>
              <a:spcPct val="0"/>
            </a:spcBef>
            <a:spcAft>
              <a:spcPct val="15000"/>
            </a:spcAft>
            <a:buChar char="•"/>
          </a:pPr>
          <a:r>
            <a:rPr lang="es-ES" sz="2600" kern="1200" dirty="0"/>
            <a:t>En equipo (equipo de caso y trabajo en red)</a:t>
          </a:r>
        </a:p>
        <a:p>
          <a:pPr marL="228600" lvl="1" indent="-228600" algn="l" defTabSz="1155700" rtl="0">
            <a:lnSpc>
              <a:spcPct val="90000"/>
            </a:lnSpc>
            <a:spcBef>
              <a:spcPct val="0"/>
            </a:spcBef>
            <a:spcAft>
              <a:spcPct val="15000"/>
            </a:spcAft>
            <a:buChar char="•"/>
          </a:pPr>
          <a:r>
            <a:rPr lang="es-ES" sz="2600" kern="1200" dirty="0"/>
            <a:t>Con la familia (¿qué desean? ¿cómo quieren proceder?)</a:t>
          </a:r>
        </a:p>
        <a:p>
          <a:pPr marL="228600" lvl="1" indent="-228600" algn="l" defTabSz="1155700" rtl="0">
            <a:lnSpc>
              <a:spcPct val="90000"/>
            </a:lnSpc>
            <a:spcBef>
              <a:spcPct val="0"/>
            </a:spcBef>
            <a:spcAft>
              <a:spcPct val="15000"/>
            </a:spcAft>
            <a:buChar char="•"/>
          </a:pPr>
          <a:r>
            <a:rPr lang="es-ES" sz="2600" kern="1200" dirty="0"/>
            <a:t>Con nosotros mismos </a:t>
          </a:r>
        </a:p>
      </dsp:txBody>
      <dsp:txXfrm rot="-5400000">
        <a:off x="1887257" y="2500588"/>
        <a:ext cx="6812171" cy="1581356"/>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263EA3-5801-4016-9113-40383BD8232C}">
      <dsp:nvSpPr>
        <dsp:cNvPr id="0" name=""/>
        <dsp:cNvSpPr/>
      </dsp:nvSpPr>
      <dsp:spPr>
        <a:xfrm rot="5400000">
          <a:off x="-404412" y="405859"/>
          <a:ext cx="2696080" cy="188725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rtl="0">
            <a:lnSpc>
              <a:spcPct val="90000"/>
            </a:lnSpc>
            <a:spcBef>
              <a:spcPct val="0"/>
            </a:spcBef>
            <a:spcAft>
              <a:spcPct val="35000"/>
            </a:spcAft>
            <a:buNone/>
          </a:pPr>
          <a:r>
            <a:rPr lang="es-ES" sz="2600" b="1" kern="1200" dirty="0"/>
            <a:t>Básicos</a:t>
          </a:r>
          <a:endParaRPr lang="es-ES" sz="2600" kern="1200" dirty="0"/>
        </a:p>
      </dsp:txBody>
      <dsp:txXfrm rot="-5400000">
        <a:off x="0" y="945075"/>
        <a:ext cx="1887256" cy="808824"/>
      </dsp:txXfrm>
    </dsp:sp>
    <dsp:sp modelId="{61B19901-74C2-47DC-9FC3-91261DCBD23C}">
      <dsp:nvSpPr>
        <dsp:cNvPr id="0" name=""/>
        <dsp:cNvSpPr/>
      </dsp:nvSpPr>
      <dsp:spPr>
        <a:xfrm rot="5400000">
          <a:off x="4459890" y="-2571186"/>
          <a:ext cx="1752452" cy="689771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rtl="0">
            <a:lnSpc>
              <a:spcPct val="90000"/>
            </a:lnSpc>
            <a:spcBef>
              <a:spcPct val="0"/>
            </a:spcBef>
            <a:spcAft>
              <a:spcPct val="15000"/>
            </a:spcAft>
            <a:buChar char="•"/>
          </a:pPr>
          <a:r>
            <a:rPr lang="es-ES" sz="1900" kern="1200" dirty="0"/>
            <a:t>Genograma, ecomapa</a:t>
          </a:r>
        </a:p>
        <a:p>
          <a:pPr marL="171450" lvl="1" indent="-171450" algn="l" defTabSz="844550" rtl="0">
            <a:lnSpc>
              <a:spcPct val="90000"/>
            </a:lnSpc>
            <a:spcBef>
              <a:spcPct val="0"/>
            </a:spcBef>
            <a:spcAft>
              <a:spcPct val="15000"/>
            </a:spcAft>
            <a:buChar char="•"/>
          </a:pPr>
          <a:r>
            <a:rPr lang="es-ES" sz="1900" kern="1200" dirty="0"/>
            <a:t>Historia social (ojo enfoque centrado en fortalezas, y evitar coalición de desesperación)</a:t>
          </a:r>
        </a:p>
      </dsp:txBody>
      <dsp:txXfrm rot="-5400000">
        <a:off x="1887257" y="86995"/>
        <a:ext cx="6812171" cy="1581356"/>
      </dsp:txXfrm>
    </dsp:sp>
    <dsp:sp modelId="{5817C4ED-18D4-4B51-8C7A-0666282B8DF7}">
      <dsp:nvSpPr>
        <dsp:cNvPr id="0" name=""/>
        <dsp:cNvSpPr/>
      </dsp:nvSpPr>
      <dsp:spPr>
        <a:xfrm rot="5400000">
          <a:off x="-404412" y="2819452"/>
          <a:ext cx="2696080" cy="188725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rtl="0">
            <a:lnSpc>
              <a:spcPct val="90000"/>
            </a:lnSpc>
            <a:spcBef>
              <a:spcPct val="0"/>
            </a:spcBef>
            <a:spcAft>
              <a:spcPct val="35000"/>
            </a:spcAft>
            <a:buNone/>
          </a:pPr>
          <a:r>
            <a:rPr lang="es-ES" sz="2400" b="1" kern="1200" dirty="0"/>
            <a:t>Guías para el camino</a:t>
          </a:r>
          <a:endParaRPr lang="es-ES" sz="2400" kern="1200" dirty="0"/>
        </a:p>
      </dsp:txBody>
      <dsp:txXfrm rot="-5400000">
        <a:off x="0" y="3358668"/>
        <a:ext cx="1887256" cy="808824"/>
      </dsp:txXfrm>
    </dsp:sp>
    <dsp:sp modelId="{8C8B26EB-B0B1-46D0-90D3-FDB1D2051839}">
      <dsp:nvSpPr>
        <dsp:cNvPr id="0" name=""/>
        <dsp:cNvSpPr/>
      </dsp:nvSpPr>
      <dsp:spPr>
        <a:xfrm rot="5400000">
          <a:off x="4459890" y="-157593"/>
          <a:ext cx="1752452" cy="689771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rtl="0">
            <a:lnSpc>
              <a:spcPct val="90000"/>
            </a:lnSpc>
            <a:spcBef>
              <a:spcPct val="0"/>
            </a:spcBef>
            <a:spcAft>
              <a:spcPct val="15000"/>
            </a:spcAft>
            <a:buChar char="•"/>
          </a:pPr>
          <a:r>
            <a:rPr lang="es-ES" sz="1900" kern="1200" dirty="0"/>
            <a:t>Inventario de Prácticas Colaborativas (</a:t>
          </a:r>
          <a:r>
            <a:rPr lang="es-ES" sz="1900" kern="1200" dirty="0" err="1"/>
            <a:t>check-list</a:t>
          </a:r>
          <a:r>
            <a:rPr lang="es-ES" sz="1900" kern="1200" dirty="0"/>
            <a:t>, instrumento para la reflexión…)</a:t>
          </a:r>
        </a:p>
        <a:p>
          <a:pPr marL="171450" lvl="1" indent="-171450" algn="l" defTabSz="844550" rtl="0">
            <a:lnSpc>
              <a:spcPct val="90000"/>
            </a:lnSpc>
            <a:spcBef>
              <a:spcPct val="0"/>
            </a:spcBef>
            <a:spcAft>
              <a:spcPct val="15000"/>
            </a:spcAft>
            <a:buChar char="•"/>
          </a:pPr>
          <a:r>
            <a:rPr lang="es-ES" sz="1900" kern="1200" dirty="0"/>
            <a:t>Diagnóstico relacional-colaborativo (Cardona et al., 2018 y 2024)</a:t>
          </a:r>
        </a:p>
        <a:p>
          <a:pPr marL="171450" lvl="1" indent="-171450" algn="l" defTabSz="844550" rtl="0">
            <a:lnSpc>
              <a:spcPct val="90000"/>
            </a:lnSpc>
            <a:spcBef>
              <a:spcPct val="0"/>
            </a:spcBef>
            <a:spcAft>
              <a:spcPct val="15000"/>
            </a:spcAft>
            <a:buChar char="•"/>
          </a:pPr>
          <a:r>
            <a:rPr lang="es-ES" sz="1900" kern="1200" dirty="0"/>
            <a:t>Escala de Calificación de Resultados y Escala de Calificación de la Sesión (</a:t>
          </a:r>
          <a:r>
            <a:rPr lang="es-ES" sz="1900" kern="1200" dirty="0" err="1"/>
            <a:t>PCOMS</a:t>
          </a:r>
          <a:r>
            <a:rPr lang="es-ES" sz="1900" kern="1200" dirty="0"/>
            <a:t>) (Duncan, 2000)</a:t>
          </a:r>
        </a:p>
      </dsp:txBody>
      <dsp:txXfrm rot="-5400000">
        <a:off x="1887257" y="2500588"/>
        <a:ext cx="6812171" cy="1581356"/>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2437C2-BA42-41B3-A461-297373126292}">
      <dsp:nvSpPr>
        <dsp:cNvPr id="0" name=""/>
        <dsp:cNvSpPr/>
      </dsp:nvSpPr>
      <dsp:spPr>
        <a:xfrm>
          <a:off x="3682481" y="899"/>
          <a:ext cx="1492021" cy="96981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s-ES" sz="1800" b="0" kern="1200" dirty="0"/>
            <a:t>Potenciar factores comunes</a:t>
          </a:r>
        </a:p>
      </dsp:txBody>
      <dsp:txXfrm>
        <a:off x="3729823" y="48241"/>
        <a:ext cx="1397337" cy="875129"/>
      </dsp:txXfrm>
    </dsp:sp>
    <dsp:sp modelId="{4584BD7F-42EE-4AA4-BBDF-446E6EEBD182}">
      <dsp:nvSpPr>
        <dsp:cNvPr id="0" name=""/>
        <dsp:cNvSpPr/>
      </dsp:nvSpPr>
      <dsp:spPr>
        <a:xfrm>
          <a:off x="2141990" y="485806"/>
          <a:ext cx="4573002" cy="4573002"/>
        </a:xfrm>
        <a:custGeom>
          <a:avLst/>
          <a:gdLst/>
          <a:ahLst/>
          <a:cxnLst/>
          <a:rect l="0" t="0" r="0" b="0"/>
          <a:pathLst>
            <a:path>
              <a:moveTo>
                <a:pt x="3042064" y="128443"/>
              </a:moveTo>
              <a:arcTo wR="2286501" hR="2286501" stAng="17357748" swAng="1502813"/>
            </a:path>
          </a:pathLst>
        </a:custGeom>
        <a:noFill/>
        <a:ln w="635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B599DA3-0399-44CB-87AE-B4D0B9C3E6C6}">
      <dsp:nvSpPr>
        <dsp:cNvPr id="0" name=""/>
        <dsp:cNvSpPr/>
      </dsp:nvSpPr>
      <dsp:spPr>
        <a:xfrm>
          <a:off x="5662649" y="1144150"/>
          <a:ext cx="1492021" cy="96981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s-ES" sz="1800" kern="1200" dirty="0"/>
            <a:t>Enfoque centrado en capacidades</a:t>
          </a:r>
        </a:p>
      </dsp:txBody>
      <dsp:txXfrm>
        <a:off x="5709991" y="1191492"/>
        <a:ext cx="1397337" cy="875129"/>
      </dsp:txXfrm>
    </dsp:sp>
    <dsp:sp modelId="{232FF3EC-F70A-4D22-BF04-ED7B4FA9DDB4}">
      <dsp:nvSpPr>
        <dsp:cNvPr id="0" name=""/>
        <dsp:cNvSpPr/>
      </dsp:nvSpPr>
      <dsp:spPr>
        <a:xfrm>
          <a:off x="2141990" y="485806"/>
          <a:ext cx="4573002" cy="4573002"/>
        </a:xfrm>
        <a:custGeom>
          <a:avLst/>
          <a:gdLst/>
          <a:ahLst/>
          <a:cxnLst/>
          <a:rect l="0" t="0" r="0" b="0"/>
          <a:pathLst>
            <a:path>
              <a:moveTo>
                <a:pt x="4479930" y="1640777"/>
              </a:moveTo>
              <a:arcTo wR="2286501" hR="2286501" stAng="20615766" swAng="1968469"/>
            </a:path>
          </a:pathLst>
        </a:custGeom>
        <a:noFill/>
        <a:ln w="635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4D9EED4-E4BF-4FE6-8C44-48A07BC2021A}">
      <dsp:nvSpPr>
        <dsp:cNvPr id="0" name=""/>
        <dsp:cNvSpPr/>
      </dsp:nvSpPr>
      <dsp:spPr>
        <a:xfrm>
          <a:off x="5662649" y="3430651"/>
          <a:ext cx="1492021" cy="96981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s-ES" sz="1800" kern="1200" dirty="0"/>
            <a:t>Familia: verdadera protagonista</a:t>
          </a:r>
        </a:p>
      </dsp:txBody>
      <dsp:txXfrm>
        <a:off x="5709991" y="3477993"/>
        <a:ext cx="1397337" cy="875129"/>
      </dsp:txXfrm>
    </dsp:sp>
    <dsp:sp modelId="{955206C3-CB24-436E-90FC-706992C40BFE}">
      <dsp:nvSpPr>
        <dsp:cNvPr id="0" name=""/>
        <dsp:cNvSpPr/>
      </dsp:nvSpPr>
      <dsp:spPr>
        <a:xfrm>
          <a:off x="2141990" y="485806"/>
          <a:ext cx="4573002" cy="4573002"/>
        </a:xfrm>
        <a:custGeom>
          <a:avLst/>
          <a:gdLst/>
          <a:ahLst/>
          <a:cxnLst/>
          <a:rect l="0" t="0" r="0" b="0"/>
          <a:pathLst>
            <a:path>
              <a:moveTo>
                <a:pt x="3884647" y="3921743"/>
              </a:moveTo>
              <a:arcTo wR="2286501" hR="2286501" stAng="2739439" swAng="1502813"/>
            </a:path>
          </a:pathLst>
        </a:custGeom>
        <a:noFill/>
        <a:ln w="635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ADDDDE0-509F-4185-8C52-F130FBAC6240}">
      <dsp:nvSpPr>
        <dsp:cNvPr id="0" name=""/>
        <dsp:cNvSpPr/>
      </dsp:nvSpPr>
      <dsp:spPr>
        <a:xfrm>
          <a:off x="3682481" y="4573902"/>
          <a:ext cx="1492021" cy="96981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s-ES" sz="1800" kern="1200" dirty="0"/>
            <a:t>Trabajo en equipo </a:t>
          </a:r>
        </a:p>
      </dsp:txBody>
      <dsp:txXfrm>
        <a:off x="3729823" y="4621244"/>
        <a:ext cx="1397337" cy="875129"/>
      </dsp:txXfrm>
    </dsp:sp>
    <dsp:sp modelId="{79D1A650-604F-4B4C-A7E2-58DDA361B99F}">
      <dsp:nvSpPr>
        <dsp:cNvPr id="0" name=""/>
        <dsp:cNvSpPr/>
      </dsp:nvSpPr>
      <dsp:spPr>
        <a:xfrm>
          <a:off x="2141990" y="485806"/>
          <a:ext cx="4573002" cy="4573002"/>
        </a:xfrm>
        <a:custGeom>
          <a:avLst/>
          <a:gdLst/>
          <a:ahLst/>
          <a:cxnLst/>
          <a:rect l="0" t="0" r="0" b="0"/>
          <a:pathLst>
            <a:path>
              <a:moveTo>
                <a:pt x="1530938" y="4444559"/>
              </a:moveTo>
              <a:arcTo wR="2286501" hR="2286501" stAng="6557748" swAng="1502813"/>
            </a:path>
          </a:pathLst>
        </a:custGeom>
        <a:noFill/>
        <a:ln w="635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98C0EDD-545E-4720-A1F6-3E6624FB98F9}">
      <dsp:nvSpPr>
        <dsp:cNvPr id="0" name=""/>
        <dsp:cNvSpPr/>
      </dsp:nvSpPr>
      <dsp:spPr>
        <a:xfrm>
          <a:off x="1702313" y="3430651"/>
          <a:ext cx="1492021" cy="96981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s-ES" sz="1800" kern="1200" dirty="0"/>
            <a:t>Espacios de reflexión</a:t>
          </a:r>
        </a:p>
      </dsp:txBody>
      <dsp:txXfrm>
        <a:off x="1749655" y="3477993"/>
        <a:ext cx="1397337" cy="875129"/>
      </dsp:txXfrm>
    </dsp:sp>
    <dsp:sp modelId="{DB1CDEC7-8246-4A55-9BA2-41B1546662BD}">
      <dsp:nvSpPr>
        <dsp:cNvPr id="0" name=""/>
        <dsp:cNvSpPr/>
      </dsp:nvSpPr>
      <dsp:spPr>
        <a:xfrm>
          <a:off x="2141990" y="485806"/>
          <a:ext cx="4573002" cy="4573002"/>
        </a:xfrm>
        <a:custGeom>
          <a:avLst/>
          <a:gdLst/>
          <a:ahLst/>
          <a:cxnLst/>
          <a:rect l="0" t="0" r="0" b="0"/>
          <a:pathLst>
            <a:path>
              <a:moveTo>
                <a:pt x="93072" y="2932225"/>
              </a:moveTo>
              <a:arcTo wR="2286501" hR="2286501" stAng="9815766" swAng="1968469"/>
            </a:path>
          </a:pathLst>
        </a:custGeom>
        <a:noFill/>
        <a:ln w="635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4C4E1F1-D3E6-40A7-864F-687112BD741A}">
      <dsp:nvSpPr>
        <dsp:cNvPr id="0" name=""/>
        <dsp:cNvSpPr/>
      </dsp:nvSpPr>
      <dsp:spPr>
        <a:xfrm>
          <a:off x="1702313" y="1144150"/>
          <a:ext cx="1492021" cy="96981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s-ES" sz="1800" kern="1200" dirty="0"/>
            <a:t>Guías e instrumentos</a:t>
          </a:r>
        </a:p>
      </dsp:txBody>
      <dsp:txXfrm>
        <a:off x="1749655" y="1191492"/>
        <a:ext cx="1397337" cy="875129"/>
      </dsp:txXfrm>
    </dsp:sp>
    <dsp:sp modelId="{7C1A5B73-AE3A-4393-B43B-279D8B42D65B}">
      <dsp:nvSpPr>
        <dsp:cNvPr id="0" name=""/>
        <dsp:cNvSpPr/>
      </dsp:nvSpPr>
      <dsp:spPr>
        <a:xfrm>
          <a:off x="2141990" y="485806"/>
          <a:ext cx="4573002" cy="4573002"/>
        </a:xfrm>
        <a:custGeom>
          <a:avLst/>
          <a:gdLst/>
          <a:ahLst/>
          <a:cxnLst/>
          <a:rect l="0" t="0" r="0" b="0"/>
          <a:pathLst>
            <a:path>
              <a:moveTo>
                <a:pt x="688355" y="651259"/>
              </a:moveTo>
              <a:arcTo wR="2286501" hR="2286501" stAng="13539439" swAng="1502813"/>
            </a:path>
          </a:pathLst>
        </a:custGeom>
        <a:noFill/>
        <a:ln w="6350"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49F103-DC48-44F4-A1ED-E5638D37B254}">
      <dsp:nvSpPr>
        <dsp:cNvPr id="0" name=""/>
        <dsp:cNvSpPr/>
      </dsp:nvSpPr>
      <dsp:spPr>
        <a:xfrm>
          <a:off x="0" y="489035"/>
          <a:ext cx="7560840" cy="52920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86805" tIns="312420" rIns="586805" bIns="106680" numCol="1" spcCol="1270" anchor="t" anchorCtr="0">
          <a:noAutofit/>
        </a:bodyPr>
        <a:lstStyle/>
        <a:p>
          <a:pPr marL="114300" lvl="1" indent="-114300" algn="l" defTabSz="666750">
            <a:lnSpc>
              <a:spcPct val="90000"/>
            </a:lnSpc>
            <a:spcBef>
              <a:spcPct val="0"/>
            </a:spcBef>
            <a:spcAft>
              <a:spcPct val="15000"/>
            </a:spcAft>
            <a:buChar char="•"/>
          </a:pPr>
          <a:r>
            <a:rPr lang="es-ES" sz="1500" kern="1200" dirty="0"/>
            <a:t>Casado, T., Riera, J. y Cardona, J. (2020). </a:t>
          </a:r>
          <a:r>
            <a:rPr lang="en-US" sz="1500" kern="1200" dirty="0"/>
            <a:t>Social Work with Families in Special Distress: Collaborative Practices. </a:t>
          </a:r>
          <a:r>
            <a:rPr lang="es-ES" sz="1500" i="1" kern="1200" dirty="0"/>
            <a:t>Social </a:t>
          </a:r>
          <a:r>
            <a:rPr lang="es-ES" sz="1500" i="1" kern="1200" dirty="0" err="1"/>
            <a:t>Sciences</a:t>
          </a:r>
          <a:r>
            <a:rPr lang="es-ES" sz="1500" kern="1200" dirty="0"/>
            <a:t>, 9, número 7, 1-19. </a:t>
          </a:r>
          <a:r>
            <a:rPr lang="es-ES" sz="1500" kern="1200" dirty="0">
              <a:hlinkClick xmlns:r="http://schemas.openxmlformats.org/officeDocument/2006/relationships" r:id="rId1"/>
            </a:rPr>
            <a:t>https://</a:t>
          </a:r>
          <a:r>
            <a:rPr lang="es-ES" sz="1500" kern="1200" dirty="0" err="1">
              <a:hlinkClick xmlns:r="http://schemas.openxmlformats.org/officeDocument/2006/relationships" r:id="rId1"/>
            </a:rPr>
            <a:t>doi.org</a:t>
          </a:r>
          <a:r>
            <a:rPr lang="es-ES" sz="1500" kern="1200" dirty="0">
              <a:hlinkClick xmlns:r="http://schemas.openxmlformats.org/officeDocument/2006/relationships" r:id="rId1"/>
            </a:rPr>
            <a:t>/10.3390/</a:t>
          </a:r>
          <a:r>
            <a:rPr lang="es-ES" sz="1500" kern="1200" dirty="0" err="1">
              <a:hlinkClick xmlns:r="http://schemas.openxmlformats.org/officeDocument/2006/relationships" r:id="rId1"/>
            </a:rPr>
            <a:t>socsci9070121</a:t>
          </a:r>
          <a:endParaRPr lang="es-ES" sz="1500" kern="1200" dirty="0"/>
        </a:p>
        <a:p>
          <a:pPr marL="114300" lvl="1" indent="-114300" algn="l" defTabSz="666750">
            <a:lnSpc>
              <a:spcPct val="90000"/>
            </a:lnSpc>
            <a:spcBef>
              <a:spcPct val="0"/>
            </a:spcBef>
            <a:spcAft>
              <a:spcPct val="15000"/>
            </a:spcAft>
            <a:buChar char="•"/>
          </a:pPr>
          <a:r>
            <a:rPr lang="es-ES" sz="1500" b="0" i="0" kern="1200" dirty="0"/>
            <a:t>Casado, T., y Cardona, J. (2020). Inventario para el desarrollo de prácticas colaborativas en Trabajo Social con Familias en situación de especial dificultad. Análisis factorial exploratorio. </a:t>
          </a:r>
          <a:r>
            <a:rPr lang="es-ES" sz="1500" b="0" i="1" kern="1200" dirty="0"/>
            <a:t>Alternativas. Cuadernos de trabajo social</a:t>
          </a:r>
          <a:r>
            <a:rPr lang="es-ES" sz="1500" b="0" i="0" kern="1200" dirty="0"/>
            <a:t>, 27: 91-115. https://</a:t>
          </a:r>
          <a:r>
            <a:rPr lang="es-ES" sz="1500" b="0" i="0" kern="1200" dirty="0" err="1"/>
            <a:t>doi.org</a:t>
          </a:r>
          <a:r>
            <a:rPr lang="es-ES" sz="1500" b="0" i="0" kern="1200" dirty="0"/>
            <a:t>/10.14198/</a:t>
          </a:r>
          <a:r>
            <a:rPr lang="es-ES" sz="1500" b="0" i="0" kern="1200" dirty="0" err="1"/>
            <a:t>ALTERN2020.27.05</a:t>
          </a:r>
          <a:endParaRPr lang="es-ES" sz="1500" kern="1200" dirty="0"/>
        </a:p>
        <a:p>
          <a:pPr marL="114300" lvl="1" indent="-114300" algn="l" defTabSz="666750">
            <a:lnSpc>
              <a:spcPct val="90000"/>
            </a:lnSpc>
            <a:spcBef>
              <a:spcPct val="0"/>
            </a:spcBef>
            <a:spcAft>
              <a:spcPct val="15000"/>
            </a:spcAft>
            <a:buChar char="•"/>
          </a:pPr>
          <a:r>
            <a:rPr lang="es-ES" sz="1500" kern="1200" dirty="0"/>
            <a:t>Duncan, </a:t>
          </a:r>
          <a:r>
            <a:rPr lang="es-ES" sz="1500" kern="1200" dirty="0" err="1"/>
            <a:t>B.L</a:t>
          </a:r>
          <a:r>
            <a:rPr lang="es-ES" sz="1500" kern="1200" dirty="0"/>
            <a:t>., y </a:t>
          </a:r>
          <a:r>
            <a:rPr lang="es-ES" sz="1500" kern="1200" dirty="0" err="1"/>
            <a:t>Sparks</a:t>
          </a:r>
          <a:r>
            <a:rPr lang="es-ES" sz="1500" kern="1200" dirty="0"/>
            <a:t>, J. (2018). </a:t>
          </a:r>
          <a:r>
            <a:rPr lang="en-US" sz="1500" kern="1200" dirty="0"/>
            <a:t>The Partners for Change Outcome Management System: A both/and system for collaborative practice. </a:t>
          </a:r>
          <a:r>
            <a:rPr lang="en-US" sz="1500" i="1" kern="1200" dirty="0"/>
            <a:t>Family Process, 57</a:t>
          </a:r>
          <a:r>
            <a:rPr lang="en-US" sz="1500" kern="1200" dirty="0"/>
            <a:t>(3), 800-816. </a:t>
          </a:r>
          <a:r>
            <a:rPr lang="en-US" sz="1500" kern="1200" dirty="0">
              <a:hlinkClick xmlns:r="http://schemas.openxmlformats.org/officeDocument/2006/relationships" r:id="rId2"/>
            </a:rPr>
            <a:t>https://</a:t>
          </a:r>
          <a:r>
            <a:rPr lang="en-US" sz="1500" kern="1200" dirty="0" err="1">
              <a:hlinkClick xmlns:r="http://schemas.openxmlformats.org/officeDocument/2006/relationships" r:id="rId2"/>
            </a:rPr>
            <a:t>doi.org</a:t>
          </a:r>
          <a:r>
            <a:rPr lang="en-US" sz="1500" kern="1200" dirty="0">
              <a:hlinkClick xmlns:r="http://schemas.openxmlformats.org/officeDocument/2006/relationships" r:id="rId2"/>
            </a:rPr>
            <a:t>/10.1111/</a:t>
          </a:r>
          <a:r>
            <a:rPr lang="en-US" sz="1500" kern="1200" dirty="0" err="1">
              <a:hlinkClick xmlns:r="http://schemas.openxmlformats.org/officeDocument/2006/relationships" r:id="rId2"/>
            </a:rPr>
            <a:t>famp.12345</a:t>
          </a:r>
          <a:r>
            <a:rPr lang="en-US" sz="1500" kern="1200" dirty="0"/>
            <a:t> </a:t>
          </a:r>
          <a:endParaRPr lang="es-ES" sz="1500" kern="1200" dirty="0"/>
        </a:p>
        <a:p>
          <a:pPr marL="114300" lvl="1" indent="-114300" algn="l" defTabSz="666750">
            <a:lnSpc>
              <a:spcPct val="90000"/>
            </a:lnSpc>
            <a:spcBef>
              <a:spcPct val="0"/>
            </a:spcBef>
            <a:spcAft>
              <a:spcPct val="15000"/>
            </a:spcAft>
            <a:buChar char="•"/>
          </a:pPr>
          <a:r>
            <a:rPr lang="es-ES" sz="1500" kern="1200" dirty="0" err="1"/>
            <a:t>Imber</a:t>
          </a:r>
          <a:r>
            <a:rPr lang="es-ES" sz="1500" kern="1200" dirty="0"/>
            <a:t>-Black, E. (2000). </a:t>
          </a:r>
          <a:r>
            <a:rPr lang="es-ES" sz="1500" i="1" kern="1200" dirty="0"/>
            <a:t>Familias y sistemas amplios</a:t>
          </a:r>
          <a:r>
            <a:rPr lang="es-ES" sz="1500" kern="1200" dirty="0"/>
            <a:t>. </a:t>
          </a:r>
          <a:r>
            <a:rPr lang="en-US" sz="1500" kern="1200" dirty="0" err="1"/>
            <a:t>Amorrortu</a:t>
          </a:r>
          <a:r>
            <a:rPr lang="en-US" sz="1500" kern="1200" dirty="0"/>
            <a:t>.</a:t>
          </a:r>
          <a:endParaRPr lang="es-ES" sz="1500" kern="1200" dirty="0"/>
        </a:p>
        <a:p>
          <a:pPr marL="114300" lvl="1" indent="-114300" algn="l" defTabSz="666750">
            <a:lnSpc>
              <a:spcPct val="90000"/>
            </a:lnSpc>
            <a:spcBef>
              <a:spcPct val="0"/>
            </a:spcBef>
            <a:spcAft>
              <a:spcPct val="15000"/>
            </a:spcAft>
            <a:buChar char="•"/>
          </a:pPr>
          <a:r>
            <a:rPr lang="en-US" sz="1500" kern="1200" dirty="0"/>
            <a:t>Lipchik, E. (2004). </a:t>
          </a:r>
          <a:r>
            <a:rPr lang="es-ES" sz="1500" i="1" kern="1200" dirty="0"/>
            <a:t>Terapia centrada en la solución. Más allá de la técnica</a:t>
          </a:r>
          <a:r>
            <a:rPr lang="es-ES" sz="1500" kern="1200" dirty="0"/>
            <a:t>. </a:t>
          </a:r>
          <a:r>
            <a:rPr lang="en-US" sz="1500" kern="1200" dirty="0"/>
            <a:t>Buenos Aires: </a:t>
          </a:r>
          <a:r>
            <a:rPr lang="en-US" sz="1500" kern="1200" dirty="0" err="1"/>
            <a:t>Amorrortu</a:t>
          </a:r>
          <a:r>
            <a:rPr lang="en-US" sz="1500" kern="1200" dirty="0"/>
            <a:t>.</a:t>
          </a:r>
          <a:endParaRPr lang="es-ES" sz="1500" kern="1200" dirty="0"/>
        </a:p>
        <a:p>
          <a:pPr marL="114300" lvl="1" indent="-114300" algn="l" defTabSz="666750">
            <a:lnSpc>
              <a:spcPct val="90000"/>
            </a:lnSpc>
            <a:spcBef>
              <a:spcPct val="0"/>
            </a:spcBef>
            <a:spcAft>
              <a:spcPct val="15000"/>
            </a:spcAft>
            <a:buChar char="•"/>
          </a:pPr>
          <a:r>
            <a:rPr lang="en-US" sz="1500" kern="1200" dirty="0"/>
            <a:t>Madsen, W. C. (2007). </a:t>
          </a:r>
          <a:r>
            <a:rPr lang="en-US" sz="1500" i="1" kern="1200" dirty="0"/>
            <a:t>Collaborative therapy with multi-stressed families.</a:t>
          </a:r>
          <a:r>
            <a:rPr lang="en-US" sz="1500" kern="1200" dirty="0"/>
            <a:t> </a:t>
          </a:r>
          <a:r>
            <a:rPr lang="es-ES" sz="1500" kern="1200" dirty="0"/>
            <a:t>New York: </a:t>
          </a:r>
          <a:r>
            <a:rPr lang="es-ES" sz="1500" kern="1200" dirty="0" err="1"/>
            <a:t>The</a:t>
          </a:r>
          <a:r>
            <a:rPr lang="es-ES" sz="1500" kern="1200" dirty="0"/>
            <a:t> Guilford </a:t>
          </a:r>
          <a:r>
            <a:rPr lang="es-ES" sz="1500" kern="1200" dirty="0" err="1"/>
            <a:t>Press</a:t>
          </a:r>
          <a:r>
            <a:rPr lang="es-ES" sz="1500" kern="1200" dirty="0"/>
            <a:t>.</a:t>
          </a:r>
        </a:p>
        <a:p>
          <a:pPr marL="114300" lvl="1" indent="-114300" algn="l" defTabSz="666750">
            <a:lnSpc>
              <a:spcPct val="90000"/>
            </a:lnSpc>
            <a:spcBef>
              <a:spcPct val="0"/>
            </a:spcBef>
            <a:spcAft>
              <a:spcPct val="15000"/>
            </a:spcAft>
            <a:buChar char="•"/>
          </a:pPr>
          <a:r>
            <a:rPr lang="en-US" sz="1500" kern="1200" dirty="0"/>
            <a:t>Madsen, W.C. (2009). Collaborative helping: A practice framework for family-centered services. Family Process, 48(1), 103-116. </a:t>
          </a:r>
          <a:r>
            <a:rPr lang="en-US" sz="1500" kern="1200" dirty="0">
              <a:hlinkClick xmlns:r="http://schemas.openxmlformats.org/officeDocument/2006/relationships" r:id="rId3"/>
            </a:rPr>
            <a:t>https://</a:t>
          </a:r>
          <a:r>
            <a:rPr lang="en-US" sz="1500" kern="1200" dirty="0" err="1">
              <a:hlinkClick xmlns:r="http://schemas.openxmlformats.org/officeDocument/2006/relationships" r:id="rId3"/>
            </a:rPr>
            <a:t>doi.org</a:t>
          </a:r>
          <a:r>
            <a:rPr lang="en-US" sz="1500" kern="1200" dirty="0">
              <a:hlinkClick xmlns:r="http://schemas.openxmlformats.org/officeDocument/2006/relationships" r:id="rId3"/>
            </a:rPr>
            <a:t>/10.1111/</a:t>
          </a:r>
          <a:r>
            <a:rPr lang="en-US" sz="1500" kern="1200" dirty="0" err="1">
              <a:hlinkClick xmlns:r="http://schemas.openxmlformats.org/officeDocument/2006/relationships" r:id="rId3"/>
            </a:rPr>
            <a:t>j.1545-5300.2009.01270.x</a:t>
          </a:r>
          <a:r>
            <a:rPr lang="en-US" sz="1500" kern="1200" dirty="0"/>
            <a:t> </a:t>
          </a:r>
          <a:endParaRPr lang="es-ES" sz="1500" kern="1200" dirty="0"/>
        </a:p>
        <a:p>
          <a:pPr marL="114300" lvl="1" indent="-114300" algn="l" defTabSz="666750">
            <a:lnSpc>
              <a:spcPct val="90000"/>
            </a:lnSpc>
            <a:spcBef>
              <a:spcPct val="0"/>
            </a:spcBef>
            <a:spcAft>
              <a:spcPct val="15000"/>
            </a:spcAft>
            <a:buChar char="•"/>
          </a:pPr>
          <a:r>
            <a:rPr lang="en-US" sz="1500" kern="1200"/>
            <a:t>Madsen, W.C. (2011). Collaborative helping maps: a tool to guide thinking and action in family-centered services. Family Process, 50(4), 529-543. </a:t>
          </a:r>
          <a:r>
            <a:rPr lang="en-US" sz="1500" kern="1200">
              <a:hlinkClick xmlns:r="http://schemas.openxmlformats.org/officeDocument/2006/relationships" r:id="rId4"/>
            </a:rPr>
            <a:t>https://doi.org/10.1111/j.1545-5300.2011.01369.x</a:t>
          </a:r>
          <a:r>
            <a:rPr lang="en-US" sz="1500" kern="1200"/>
            <a:t> </a:t>
          </a:r>
          <a:endParaRPr lang="es-ES" sz="1500" kern="1200" dirty="0"/>
        </a:p>
        <a:p>
          <a:pPr marL="114300" lvl="1" indent="-114300" algn="l" defTabSz="666750">
            <a:lnSpc>
              <a:spcPct val="90000"/>
            </a:lnSpc>
            <a:spcBef>
              <a:spcPct val="0"/>
            </a:spcBef>
            <a:spcAft>
              <a:spcPct val="15000"/>
            </a:spcAft>
            <a:buChar char="•"/>
          </a:pPr>
          <a:r>
            <a:rPr lang="en-US" sz="1500" kern="1200" dirty="0"/>
            <a:t>Madsen, W.C. (2014). Taking it to the streets: family therapy and family-centered services. </a:t>
          </a:r>
          <a:r>
            <a:rPr lang="es-ES" sz="1500" kern="1200" dirty="0" err="1"/>
            <a:t>Family</a:t>
          </a:r>
          <a:r>
            <a:rPr lang="es-ES" sz="1500" kern="1200" dirty="0"/>
            <a:t> </a:t>
          </a:r>
          <a:r>
            <a:rPr lang="es-ES" sz="1500" kern="1200" dirty="0" err="1"/>
            <a:t>Process</a:t>
          </a:r>
          <a:r>
            <a:rPr lang="es-ES" sz="1500" kern="1200" dirty="0"/>
            <a:t>, 53(3), 380-400. </a:t>
          </a:r>
          <a:r>
            <a:rPr lang="es-ES" sz="1500" kern="1200" dirty="0">
              <a:hlinkClick xmlns:r="http://schemas.openxmlformats.org/officeDocument/2006/relationships" r:id="rId5"/>
            </a:rPr>
            <a:t>https://</a:t>
          </a:r>
          <a:r>
            <a:rPr lang="es-ES" sz="1500" kern="1200" dirty="0" err="1">
              <a:hlinkClick xmlns:r="http://schemas.openxmlformats.org/officeDocument/2006/relationships" r:id="rId5"/>
            </a:rPr>
            <a:t>doi.org</a:t>
          </a:r>
          <a:r>
            <a:rPr lang="es-ES" sz="1500" kern="1200" dirty="0">
              <a:hlinkClick xmlns:r="http://schemas.openxmlformats.org/officeDocument/2006/relationships" r:id="rId5"/>
            </a:rPr>
            <a:t>/10.1111/</a:t>
          </a:r>
          <a:r>
            <a:rPr lang="es-ES" sz="1500" kern="1200" dirty="0" err="1">
              <a:hlinkClick xmlns:r="http://schemas.openxmlformats.org/officeDocument/2006/relationships" r:id="rId5"/>
            </a:rPr>
            <a:t>famp.12089</a:t>
          </a:r>
          <a:r>
            <a:rPr lang="es-ES" sz="1500" kern="1200" dirty="0"/>
            <a:t> </a:t>
          </a:r>
        </a:p>
      </dsp:txBody>
      <dsp:txXfrm>
        <a:off x="0" y="489035"/>
        <a:ext cx="7560840" cy="5292000"/>
      </dsp:txXfrm>
    </dsp:sp>
    <dsp:sp modelId="{85325395-0F33-4DD0-9D3E-4D40FD30085C}">
      <dsp:nvSpPr>
        <dsp:cNvPr id="0" name=""/>
        <dsp:cNvSpPr/>
      </dsp:nvSpPr>
      <dsp:spPr>
        <a:xfrm>
          <a:off x="378042" y="267635"/>
          <a:ext cx="5292588" cy="442800"/>
        </a:xfrm>
        <a:prstGeom prst="roundRect">
          <a:avLst/>
        </a:prstGeom>
        <a:gradFill rotWithShape="0">
          <a:gsLst>
            <a:gs pos="0">
              <a:schemeClr val="accent1">
                <a:hueOff val="0"/>
                <a:satOff val="0"/>
                <a:lumOff val="0"/>
                <a:alphaOff val="0"/>
                <a:tint val="97000"/>
                <a:satMod val="100000"/>
                <a:lumMod val="102000"/>
              </a:schemeClr>
            </a:gs>
            <a:gs pos="50000">
              <a:schemeClr val="accent1">
                <a:hueOff val="0"/>
                <a:satOff val="0"/>
                <a:lumOff val="0"/>
                <a:alphaOff val="0"/>
                <a:shade val="100000"/>
                <a:satMod val="103000"/>
                <a:lumMod val="100000"/>
              </a:schemeClr>
            </a:gs>
            <a:gs pos="100000">
              <a:schemeClr val="accent1">
                <a:hueOff val="0"/>
                <a:satOff val="0"/>
                <a:lumOff val="0"/>
                <a:alphaOff val="0"/>
                <a:shade val="93000"/>
                <a:satMod val="11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0047" tIns="0" rIns="200047" bIns="0" numCol="1" spcCol="1270" anchor="ctr" anchorCtr="0">
          <a:noAutofit/>
        </a:bodyPr>
        <a:lstStyle/>
        <a:p>
          <a:pPr marL="0" lvl="0" indent="0" algn="l" defTabSz="755650">
            <a:lnSpc>
              <a:spcPct val="90000"/>
            </a:lnSpc>
            <a:spcBef>
              <a:spcPct val="0"/>
            </a:spcBef>
            <a:spcAft>
              <a:spcPct val="35000"/>
            </a:spcAft>
            <a:buNone/>
          </a:pPr>
          <a:r>
            <a:rPr lang="es-ES" sz="1700" b="1" kern="1200" dirty="0"/>
            <a:t>Referencias básicas </a:t>
          </a:r>
        </a:p>
      </dsp:txBody>
      <dsp:txXfrm>
        <a:off x="399658" y="289251"/>
        <a:ext cx="5249356" cy="3995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705645-EAE2-4C7E-8FC9-3B609439887A}">
      <dsp:nvSpPr>
        <dsp:cNvPr id="0" name=""/>
        <dsp:cNvSpPr/>
      </dsp:nvSpPr>
      <dsp:spPr>
        <a:xfrm rot="5400000">
          <a:off x="-249507" y="394800"/>
          <a:ext cx="1663383" cy="1164368"/>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s-ES" sz="3400" kern="1200" dirty="0"/>
            <a:t>1990</a:t>
          </a:r>
        </a:p>
      </dsp:txBody>
      <dsp:txXfrm rot="-5400000">
        <a:off x="1" y="727476"/>
        <a:ext cx="1164368" cy="499015"/>
      </dsp:txXfrm>
    </dsp:sp>
    <dsp:sp modelId="{8CE17D8D-8220-40E6-A156-F5252465A111}">
      <dsp:nvSpPr>
        <dsp:cNvPr id="0" name=""/>
        <dsp:cNvSpPr/>
      </dsp:nvSpPr>
      <dsp:spPr>
        <a:xfrm rot="5400000">
          <a:off x="4223220" y="-2913559"/>
          <a:ext cx="1081199" cy="7198903"/>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a:t>Familias negligentes (</a:t>
          </a:r>
          <a:r>
            <a:rPr lang="es-ES" sz="2400" kern="1200" dirty="0" err="1"/>
            <a:t>Polansky</a:t>
          </a:r>
          <a:r>
            <a:rPr lang="es-ES" sz="2400" kern="1200" dirty="0"/>
            <a:t>)</a:t>
          </a:r>
        </a:p>
        <a:p>
          <a:pPr marL="228600" lvl="1" indent="-228600" algn="l" defTabSz="1066800">
            <a:lnSpc>
              <a:spcPct val="90000"/>
            </a:lnSpc>
            <a:spcBef>
              <a:spcPct val="0"/>
            </a:spcBef>
            <a:spcAft>
              <a:spcPct val="15000"/>
            </a:spcAft>
            <a:buChar char="•"/>
          </a:pPr>
          <a:r>
            <a:rPr lang="es-ES" sz="2400" kern="1200" dirty="0"/>
            <a:t>Familias diluidas (</a:t>
          </a:r>
          <a:r>
            <a:rPr lang="es-ES" sz="2400" kern="1200" dirty="0" err="1"/>
            <a:t>Colapinto</a:t>
          </a:r>
          <a:r>
            <a:rPr lang="es-ES" sz="2400" kern="1200" dirty="0"/>
            <a:t>)</a:t>
          </a:r>
        </a:p>
      </dsp:txBody>
      <dsp:txXfrm rot="-5400000">
        <a:off x="1164368" y="198073"/>
        <a:ext cx="7146123" cy="975639"/>
      </dsp:txXfrm>
    </dsp:sp>
    <dsp:sp modelId="{B0D989A7-78A3-4687-90AB-1DC792A77B6B}">
      <dsp:nvSpPr>
        <dsp:cNvPr id="0" name=""/>
        <dsp:cNvSpPr/>
      </dsp:nvSpPr>
      <dsp:spPr>
        <a:xfrm rot="5400000">
          <a:off x="-1000308" y="3232555"/>
          <a:ext cx="3164985" cy="1164368"/>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s-ES" sz="3400" kern="1200" dirty="0"/>
            <a:t>2000</a:t>
          </a:r>
        </a:p>
      </dsp:txBody>
      <dsp:txXfrm rot="-5400000">
        <a:off x="0" y="2814431"/>
        <a:ext cx="1164368" cy="2000617"/>
      </dsp:txXfrm>
    </dsp:sp>
    <dsp:sp modelId="{9B7555E4-05E3-4AA2-8FB1-693F56AD4A95}">
      <dsp:nvSpPr>
        <dsp:cNvPr id="0" name=""/>
        <dsp:cNvSpPr/>
      </dsp:nvSpPr>
      <dsp:spPr>
        <a:xfrm rot="5400000">
          <a:off x="2888145" y="-75804"/>
          <a:ext cx="3751349" cy="7198903"/>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S" sz="2400" kern="1200" dirty="0"/>
            <a:t>Familias en situación de especial cronicidad (Escudero)</a:t>
          </a:r>
        </a:p>
        <a:p>
          <a:pPr marL="228600" lvl="1" indent="-228600" algn="l" defTabSz="1066800">
            <a:lnSpc>
              <a:spcPct val="90000"/>
            </a:lnSpc>
            <a:spcBef>
              <a:spcPct val="0"/>
            </a:spcBef>
            <a:spcAft>
              <a:spcPct val="15000"/>
            </a:spcAft>
            <a:buChar char="•"/>
          </a:pPr>
          <a:r>
            <a:rPr lang="es-ES" sz="2400" b="1" kern="1200" dirty="0">
              <a:solidFill>
                <a:schemeClr val="accent2">
                  <a:lumMod val="75000"/>
                </a:schemeClr>
              </a:solidFill>
            </a:rPr>
            <a:t>Familias </a:t>
          </a:r>
          <a:r>
            <a:rPr lang="es-ES" sz="2400" b="1" kern="1200" dirty="0" err="1">
              <a:solidFill>
                <a:schemeClr val="accent2">
                  <a:lumMod val="75000"/>
                </a:schemeClr>
              </a:solidFill>
            </a:rPr>
            <a:t>multi</a:t>
          </a:r>
          <a:r>
            <a:rPr lang="es-ES" sz="2400" b="1" kern="1200" dirty="0">
              <a:solidFill>
                <a:schemeClr val="accent2">
                  <a:lumMod val="75000"/>
                </a:schemeClr>
              </a:solidFill>
            </a:rPr>
            <a:t>-estresadas</a:t>
          </a:r>
          <a:r>
            <a:rPr lang="es-ES" sz="2400" kern="1200" dirty="0">
              <a:solidFill>
                <a:schemeClr val="accent2">
                  <a:lumMod val="75000"/>
                </a:schemeClr>
              </a:solidFill>
            </a:rPr>
            <a:t> </a:t>
          </a:r>
          <a:r>
            <a:rPr lang="es-ES" sz="2400" kern="1200" dirty="0"/>
            <a:t>(</a:t>
          </a:r>
          <a:r>
            <a:rPr lang="es-ES" sz="2400" kern="1200" dirty="0" err="1"/>
            <a:t>Madsen</a:t>
          </a:r>
          <a:r>
            <a:rPr lang="es-ES" sz="2400" kern="1200" dirty="0"/>
            <a:t>)</a:t>
          </a:r>
        </a:p>
        <a:p>
          <a:pPr marL="228600" lvl="1" indent="-228600" algn="l" defTabSz="1066800">
            <a:lnSpc>
              <a:spcPct val="90000"/>
            </a:lnSpc>
            <a:spcBef>
              <a:spcPct val="0"/>
            </a:spcBef>
            <a:spcAft>
              <a:spcPct val="15000"/>
            </a:spcAft>
            <a:buChar char="•"/>
          </a:pPr>
          <a:r>
            <a:rPr lang="es-ES" sz="2400" kern="1200" dirty="0"/>
            <a:t>Familias en situación de especial dificultad (</a:t>
          </a:r>
          <a:r>
            <a:rPr lang="es-ES" sz="2400" kern="1200" dirty="0" err="1"/>
            <a:t>Sharlin</a:t>
          </a:r>
          <a:r>
            <a:rPr lang="es-ES" sz="2400" kern="1200" dirty="0"/>
            <a:t> y </a:t>
          </a:r>
          <a:r>
            <a:rPr lang="es-ES" sz="2400" kern="1200" dirty="0" err="1"/>
            <a:t>Shamai</a:t>
          </a:r>
          <a:r>
            <a:rPr lang="es-ES" sz="2400" kern="1200" dirty="0"/>
            <a:t>)</a:t>
          </a:r>
        </a:p>
        <a:p>
          <a:pPr marL="228600" lvl="1" indent="-228600" algn="l" defTabSz="1066800">
            <a:lnSpc>
              <a:spcPct val="90000"/>
            </a:lnSpc>
            <a:spcBef>
              <a:spcPct val="0"/>
            </a:spcBef>
            <a:spcAft>
              <a:spcPct val="15000"/>
            </a:spcAft>
            <a:buChar char="•"/>
          </a:pPr>
          <a:r>
            <a:rPr lang="es-ES" sz="2400" kern="1200" dirty="0"/>
            <a:t>Familias en situaciones </a:t>
          </a:r>
          <a:r>
            <a:rPr lang="es-ES" sz="2400" kern="1200" dirty="0" err="1"/>
            <a:t>multi</a:t>
          </a:r>
          <a:r>
            <a:rPr lang="es-ES" sz="2400" kern="1200" dirty="0"/>
            <a:t>-problema (</a:t>
          </a:r>
          <a:r>
            <a:rPr lang="es-ES" sz="2400" kern="1200" dirty="0" err="1"/>
            <a:t>Tausendfreund</a:t>
          </a:r>
          <a:r>
            <a:rPr lang="es-ES" sz="2400" kern="1200" dirty="0"/>
            <a:t> et al.)</a:t>
          </a:r>
        </a:p>
        <a:p>
          <a:pPr marL="228600" lvl="1" indent="-228600" algn="l" defTabSz="1066800">
            <a:lnSpc>
              <a:spcPct val="90000"/>
            </a:lnSpc>
            <a:spcBef>
              <a:spcPct val="0"/>
            </a:spcBef>
            <a:spcAft>
              <a:spcPct val="15000"/>
            </a:spcAft>
            <a:buChar char="•"/>
          </a:pPr>
          <a:r>
            <a:rPr lang="es-ES" sz="2400" kern="1200" dirty="0"/>
            <a:t>Familias con bajos ingresos y acumulación de desventajas (</a:t>
          </a:r>
          <a:r>
            <a:rPr lang="es-ES" sz="2400" kern="1200" dirty="0" err="1"/>
            <a:t>Arditti</a:t>
          </a:r>
          <a:r>
            <a:rPr lang="es-ES" sz="2400" kern="1200" dirty="0"/>
            <a:t> et al.)</a:t>
          </a:r>
        </a:p>
        <a:p>
          <a:pPr marL="228600" lvl="1" indent="-228600" algn="l" defTabSz="1066800">
            <a:lnSpc>
              <a:spcPct val="90000"/>
            </a:lnSpc>
            <a:spcBef>
              <a:spcPct val="0"/>
            </a:spcBef>
            <a:spcAft>
              <a:spcPct val="15000"/>
            </a:spcAft>
            <a:buChar char="•"/>
          </a:pPr>
          <a:endParaRPr lang="es-ES" sz="2400" kern="1200" dirty="0"/>
        </a:p>
      </dsp:txBody>
      <dsp:txXfrm rot="-5400000">
        <a:off x="1164368" y="1831099"/>
        <a:ext cx="7015777" cy="338509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D989A7-78A3-4687-90AB-1DC792A77B6B}">
      <dsp:nvSpPr>
        <dsp:cNvPr id="0" name=""/>
        <dsp:cNvSpPr/>
      </dsp:nvSpPr>
      <dsp:spPr>
        <a:xfrm rot="5400000">
          <a:off x="1069383" y="1505696"/>
          <a:ext cx="2872237" cy="2367145"/>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1333500">
            <a:lnSpc>
              <a:spcPct val="90000"/>
            </a:lnSpc>
            <a:spcBef>
              <a:spcPct val="0"/>
            </a:spcBef>
            <a:spcAft>
              <a:spcPct val="35000"/>
            </a:spcAft>
            <a:buNone/>
          </a:pPr>
          <a:r>
            <a:rPr lang="es-ES" sz="3000" kern="1200" dirty="0"/>
            <a:t>¿</a:t>
          </a:r>
          <a:r>
            <a:rPr lang="es-ES" sz="4400" kern="1200" dirty="0"/>
            <a:t>Por qué?</a:t>
          </a:r>
        </a:p>
      </dsp:txBody>
      <dsp:txXfrm rot="-5400000">
        <a:off x="1321930" y="2436723"/>
        <a:ext cx="2367145" cy="505092"/>
      </dsp:txXfrm>
    </dsp:sp>
    <dsp:sp modelId="{9B7555E4-05E3-4AA2-8FB1-693F56AD4A95}">
      <dsp:nvSpPr>
        <dsp:cNvPr id="0" name=""/>
        <dsp:cNvSpPr/>
      </dsp:nvSpPr>
      <dsp:spPr>
        <a:xfrm rot="5400000">
          <a:off x="3648277" y="142186"/>
          <a:ext cx="4385789" cy="4267784"/>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6032" tIns="22860" rIns="22860" bIns="22860" numCol="1" spcCol="1270" anchor="ctr" anchorCtr="0">
          <a:noAutofit/>
        </a:bodyPr>
        <a:lstStyle/>
        <a:p>
          <a:pPr marL="285750" lvl="1" indent="-285750" algn="l" defTabSz="1600200">
            <a:lnSpc>
              <a:spcPct val="90000"/>
            </a:lnSpc>
            <a:spcBef>
              <a:spcPct val="0"/>
            </a:spcBef>
            <a:spcAft>
              <a:spcPct val="15000"/>
            </a:spcAft>
            <a:buChar char="•"/>
          </a:pPr>
          <a:r>
            <a:rPr lang="es-ES" sz="3600" b="1" kern="1200" dirty="0">
              <a:solidFill>
                <a:schemeClr val="accent2">
                  <a:lumMod val="75000"/>
                </a:schemeClr>
              </a:solidFill>
            </a:rPr>
            <a:t>Familias en situación de especial dificultad</a:t>
          </a:r>
          <a:endParaRPr lang="es-ES" sz="3600" kern="1200" dirty="0">
            <a:solidFill>
              <a:schemeClr val="accent2">
                <a:lumMod val="75000"/>
              </a:schemeClr>
            </a:solidFill>
          </a:endParaRPr>
        </a:p>
        <a:p>
          <a:pPr marL="457200" lvl="2" indent="-228600" algn="l" defTabSz="1066800">
            <a:lnSpc>
              <a:spcPct val="90000"/>
            </a:lnSpc>
            <a:spcBef>
              <a:spcPct val="0"/>
            </a:spcBef>
            <a:spcAft>
              <a:spcPct val="15000"/>
            </a:spcAft>
            <a:buChar char="•"/>
          </a:pPr>
          <a:r>
            <a:rPr lang="es-ES" sz="2400" kern="1200" dirty="0"/>
            <a:t>“En situación de”</a:t>
          </a:r>
        </a:p>
        <a:p>
          <a:pPr marL="457200" lvl="2" indent="-228600" algn="l" defTabSz="1066800">
            <a:lnSpc>
              <a:spcPct val="90000"/>
            </a:lnSpc>
            <a:spcBef>
              <a:spcPct val="0"/>
            </a:spcBef>
            <a:spcAft>
              <a:spcPct val="15000"/>
            </a:spcAft>
            <a:buChar char="•"/>
          </a:pPr>
          <a:r>
            <a:rPr lang="es-ES" sz="2400" kern="1200" dirty="0"/>
            <a:t>“Especial dificultad”</a:t>
          </a:r>
        </a:p>
      </dsp:txBody>
      <dsp:txXfrm rot="-5400000">
        <a:off x="3707280" y="291519"/>
        <a:ext cx="4059448" cy="39691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74EDD5-42F6-4824-B11F-4438A32CA69B}">
      <dsp:nvSpPr>
        <dsp:cNvPr id="0" name=""/>
        <dsp:cNvSpPr/>
      </dsp:nvSpPr>
      <dsp:spPr>
        <a:xfrm>
          <a:off x="1285854" y="0"/>
          <a:ext cx="5132784" cy="5132784"/>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B23112-6127-4C90-B415-C2EE59A67E53}">
      <dsp:nvSpPr>
        <dsp:cNvPr id="0" name=""/>
        <dsp:cNvSpPr/>
      </dsp:nvSpPr>
      <dsp:spPr>
        <a:xfrm>
          <a:off x="3674129" y="513779"/>
          <a:ext cx="3653225" cy="91227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ES" sz="2400" b="0" u="none" kern="1200" dirty="0">
              <a:solidFill>
                <a:schemeClr val="tx1"/>
              </a:solidFill>
            </a:rPr>
            <a:t>Importancia terminología</a:t>
          </a:r>
        </a:p>
      </dsp:txBody>
      <dsp:txXfrm>
        <a:off x="3718662" y="558312"/>
        <a:ext cx="3564159" cy="823206"/>
      </dsp:txXfrm>
    </dsp:sp>
    <dsp:sp modelId="{D18DC08D-D0FC-407E-AC79-9EE7443E3439}">
      <dsp:nvSpPr>
        <dsp:cNvPr id="0" name=""/>
        <dsp:cNvSpPr/>
      </dsp:nvSpPr>
      <dsp:spPr>
        <a:xfrm>
          <a:off x="3674129" y="1540085"/>
          <a:ext cx="3653225" cy="91227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ES" sz="2400" b="1" kern="1200" dirty="0">
              <a:solidFill>
                <a:schemeClr val="accent2">
                  <a:lumMod val="75000"/>
                </a:schemeClr>
              </a:solidFill>
            </a:rPr>
            <a:t>Características habituales</a:t>
          </a:r>
        </a:p>
      </dsp:txBody>
      <dsp:txXfrm>
        <a:off x="3718662" y="1584618"/>
        <a:ext cx="3564159" cy="823206"/>
      </dsp:txXfrm>
    </dsp:sp>
    <dsp:sp modelId="{192F2BB2-A238-4054-8733-C2F193519990}">
      <dsp:nvSpPr>
        <dsp:cNvPr id="0" name=""/>
        <dsp:cNvSpPr/>
      </dsp:nvSpPr>
      <dsp:spPr>
        <a:xfrm>
          <a:off x="3626720" y="2566392"/>
          <a:ext cx="3748043" cy="91227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ES" sz="2400" b="0" kern="1200" dirty="0">
              <a:solidFill>
                <a:schemeClr val="tx1"/>
              </a:solidFill>
            </a:rPr>
            <a:t>Cuestiones relacionales</a:t>
          </a:r>
        </a:p>
      </dsp:txBody>
      <dsp:txXfrm>
        <a:off x="3671253" y="2610925"/>
        <a:ext cx="3658977" cy="823206"/>
      </dsp:txXfrm>
    </dsp:sp>
    <dsp:sp modelId="{D1468EF0-EC7D-43B7-8D05-9ED1C825217B}">
      <dsp:nvSpPr>
        <dsp:cNvPr id="0" name=""/>
        <dsp:cNvSpPr/>
      </dsp:nvSpPr>
      <dsp:spPr>
        <a:xfrm>
          <a:off x="3626720" y="3592698"/>
          <a:ext cx="3748043" cy="91227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ES" sz="2400" b="0" kern="1200" dirty="0">
              <a:solidFill>
                <a:schemeClr val="tx1"/>
              </a:solidFill>
            </a:rPr>
            <a:t>Sistemas más amplios</a:t>
          </a:r>
        </a:p>
      </dsp:txBody>
      <dsp:txXfrm>
        <a:off x="3671253" y="3637231"/>
        <a:ext cx="3658977" cy="82320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84786D-61D7-4335-A86B-C2933E6A5FB6}">
      <dsp:nvSpPr>
        <dsp:cNvPr id="0" name=""/>
        <dsp:cNvSpPr/>
      </dsp:nvSpPr>
      <dsp:spPr>
        <a:xfrm>
          <a:off x="3456384" y="0"/>
          <a:ext cx="5184576" cy="1536487"/>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t" anchorCtr="0">
          <a:noAutofit/>
        </a:bodyPr>
        <a:lstStyle/>
        <a:p>
          <a:pPr marL="285750" lvl="1" indent="-285750" algn="l" defTabSz="1689100" rtl="0">
            <a:lnSpc>
              <a:spcPct val="90000"/>
            </a:lnSpc>
            <a:spcBef>
              <a:spcPct val="0"/>
            </a:spcBef>
            <a:spcAft>
              <a:spcPct val="15000"/>
            </a:spcAft>
            <a:buChar char="•"/>
          </a:pPr>
          <a:r>
            <a:rPr lang="es-ES" sz="3800" kern="1200" dirty="0"/>
            <a:t>Varias, variadas</a:t>
          </a:r>
        </a:p>
        <a:p>
          <a:pPr marL="285750" lvl="1" indent="-285750" algn="l" defTabSz="1689100" rtl="0">
            <a:lnSpc>
              <a:spcPct val="90000"/>
            </a:lnSpc>
            <a:spcBef>
              <a:spcPct val="0"/>
            </a:spcBef>
            <a:spcAft>
              <a:spcPct val="15000"/>
            </a:spcAft>
            <a:buChar char="•"/>
          </a:pPr>
          <a:r>
            <a:rPr lang="es-ES" sz="3800" kern="1200" dirty="0"/>
            <a:t>2 o más miembros</a:t>
          </a:r>
        </a:p>
      </dsp:txBody>
      <dsp:txXfrm>
        <a:off x="3456384" y="192061"/>
        <a:ext cx="4608393" cy="1152365"/>
      </dsp:txXfrm>
    </dsp:sp>
    <dsp:sp modelId="{681AC0C6-B974-4300-BA3D-64ABF2B95805}">
      <dsp:nvSpPr>
        <dsp:cNvPr id="0" name=""/>
        <dsp:cNvSpPr/>
      </dsp:nvSpPr>
      <dsp:spPr>
        <a:xfrm>
          <a:off x="0" y="0"/>
          <a:ext cx="3456384" cy="15364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rtl="0">
            <a:lnSpc>
              <a:spcPct val="90000"/>
            </a:lnSpc>
            <a:spcBef>
              <a:spcPct val="0"/>
            </a:spcBef>
            <a:spcAft>
              <a:spcPct val="35000"/>
            </a:spcAft>
            <a:buNone/>
          </a:pPr>
          <a:r>
            <a:rPr lang="es-ES" sz="3100" kern="1200" dirty="0"/>
            <a:t>Tipo y número de dificultades</a:t>
          </a:r>
        </a:p>
      </dsp:txBody>
      <dsp:txXfrm>
        <a:off x="75005" y="75005"/>
        <a:ext cx="3306374" cy="1386477"/>
      </dsp:txXfrm>
    </dsp:sp>
    <dsp:sp modelId="{CF4AD6CC-5AAA-40D0-94A5-73AC4F2A5056}">
      <dsp:nvSpPr>
        <dsp:cNvPr id="0" name=""/>
        <dsp:cNvSpPr/>
      </dsp:nvSpPr>
      <dsp:spPr>
        <a:xfrm>
          <a:off x="3456384" y="1690136"/>
          <a:ext cx="5184576" cy="1536487"/>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t" anchorCtr="0">
          <a:noAutofit/>
        </a:bodyPr>
        <a:lstStyle/>
        <a:p>
          <a:pPr marL="285750" lvl="1" indent="-285750" algn="l" defTabSz="1689100" rtl="0">
            <a:lnSpc>
              <a:spcPct val="150000"/>
            </a:lnSpc>
            <a:spcBef>
              <a:spcPct val="0"/>
            </a:spcBef>
            <a:spcAft>
              <a:spcPct val="15000"/>
            </a:spcAft>
            <a:buChar char="•"/>
          </a:pPr>
          <a:r>
            <a:rPr lang="es-ES" sz="3800" kern="1200" dirty="0"/>
            <a:t>Media de 3 a 7</a:t>
          </a:r>
        </a:p>
      </dsp:txBody>
      <dsp:txXfrm>
        <a:off x="3456384" y="1882197"/>
        <a:ext cx="4608393" cy="1152365"/>
      </dsp:txXfrm>
    </dsp:sp>
    <dsp:sp modelId="{D91CF4CF-3371-444B-BE73-68582288CDE5}">
      <dsp:nvSpPr>
        <dsp:cNvPr id="0" name=""/>
        <dsp:cNvSpPr/>
      </dsp:nvSpPr>
      <dsp:spPr>
        <a:xfrm>
          <a:off x="0" y="1690136"/>
          <a:ext cx="3456384" cy="15364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rtl="0">
            <a:lnSpc>
              <a:spcPct val="90000"/>
            </a:lnSpc>
            <a:spcBef>
              <a:spcPct val="0"/>
            </a:spcBef>
            <a:spcAft>
              <a:spcPct val="35000"/>
            </a:spcAft>
            <a:buNone/>
          </a:pPr>
          <a:r>
            <a:rPr lang="es-ES" sz="3100" kern="1200" dirty="0"/>
            <a:t>Sistemas formales de apoyo implicados</a:t>
          </a:r>
        </a:p>
      </dsp:txBody>
      <dsp:txXfrm>
        <a:off x="75005" y="1765141"/>
        <a:ext cx="3306374" cy="1386477"/>
      </dsp:txXfrm>
    </dsp:sp>
    <dsp:sp modelId="{619060D1-08E9-4A95-8490-8CB3093EE37F}">
      <dsp:nvSpPr>
        <dsp:cNvPr id="0" name=""/>
        <dsp:cNvSpPr/>
      </dsp:nvSpPr>
      <dsp:spPr>
        <a:xfrm>
          <a:off x="3456384" y="3380272"/>
          <a:ext cx="5184576" cy="1536487"/>
        </a:xfrm>
        <a:prstGeom prst="rightArrow">
          <a:avLst>
            <a:gd name="adj1" fmla="val 75000"/>
            <a:gd name="adj2" fmla="val 5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t" anchorCtr="0">
          <a:noAutofit/>
        </a:bodyPr>
        <a:lstStyle/>
        <a:p>
          <a:pPr marL="285750" lvl="1" indent="-285750" algn="l" defTabSz="1689100" rtl="0">
            <a:lnSpc>
              <a:spcPct val="90000"/>
            </a:lnSpc>
            <a:spcBef>
              <a:spcPct val="0"/>
            </a:spcBef>
            <a:spcAft>
              <a:spcPct val="15000"/>
            </a:spcAft>
            <a:buChar char="•"/>
          </a:pPr>
          <a:r>
            <a:rPr lang="es-ES" sz="3800" kern="1200" dirty="0"/>
            <a:t>3 o más años en los sistemas de apoyo</a:t>
          </a:r>
        </a:p>
      </dsp:txBody>
      <dsp:txXfrm>
        <a:off x="3456384" y="3572333"/>
        <a:ext cx="4608393" cy="1152365"/>
      </dsp:txXfrm>
    </dsp:sp>
    <dsp:sp modelId="{F649C6B8-4A9B-46FE-B800-D703C9AA9B89}">
      <dsp:nvSpPr>
        <dsp:cNvPr id="0" name=""/>
        <dsp:cNvSpPr/>
      </dsp:nvSpPr>
      <dsp:spPr>
        <a:xfrm>
          <a:off x="0" y="3380272"/>
          <a:ext cx="3456384" cy="153648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59055" rIns="118110" bIns="59055" numCol="1" spcCol="1270" anchor="ctr" anchorCtr="0">
          <a:noAutofit/>
        </a:bodyPr>
        <a:lstStyle/>
        <a:p>
          <a:pPr marL="0" lvl="0" indent="0" algn="ctr" defTabSz="1377950" rtl="0">
            <a:lnSpc>
              <a:spcPct val="90000"/>
            </a:lnSpc>
            <a:spcBef>
              <a:spcPct val="0"/>
            </a:spcBef>
            <a:spcAft>
              <a:spcPct val="35000"/>
            </a:spcAft>
            <a:buNone/>
          </a:pPr>
          <a:r>
            <a:rPr lang="es-ES" sz="3100" kern="1200" dirty="0" err="1"/>
            <a:t>Cronificación</a:t>
          </a:r>
          <a:r>
            <a:rPr lang="es-ES" sz="3100" kern="1200" dirty="0"/>
            <a:t> </a:t>
          </a:r>
        </a:p>
      </dsp:txBody>
      <dsp:txXfrm>
        <a:off x="75005" y="3455277"/>
        <a:ext cx="3306374" cy="138647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74EDD5-42F6-4824-B11F-4438A32CA69B}">
      <dsp:nvSpPr>
        <dsp:cNvPr id="0" name=""/>
        <dsp:cNvSpPr/>
      </dsp:nvSpPr>
      <dsp:spPr>
        <a:xfrm>
          <a:off x="1285854" y="0"/>
          <a:ext cx="5132784" cy="5132784"/>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B23112-6127-4C90-B415-C2EE59A67E53}">
      <dsp:nvSpPr>
        <dsp:cNvPr id="0" name=""/>
        <dsp:cNvSpPr/>
      </dsp:nvSpPr>
      <dsp:spPr>
        <a:xfrm>
          <a:off x="3674129" y="513779"/>
          <a:ext cx="3653225" cy="91227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ES" sz="2400" b="0" u="none" kern="1200" dirty="0">
              <a:solidFill>
                <a:schemeClr val="tx1"/>
              </a:solidFill>
            </a:rPr>
            <a:t>Importancia terminología</a:t>
          </a:r>
        </a:p>
      </dsp:txBody>
      <dsp:txXfrm>
        <a:off x="3718662" y="558312"/>
        <a:ext cx="3564159" cy="823206"/>
      </dsp:txXfrm>
    </dsp:sp>
    <dsp:sp modelId="{D18DC08D-D0FC-407E-AC79-9EE7443E3439}">
      <dsp:nvSpPr>
        <dsp:cNvPr id="0" name=""/>
        <dsp:cNvSpPr/>
      </dsp:nvSpPr>
      <dsp:spPr>
        <a:xfrm>
          <a:off x="3674129" y="1540085"/>
          <a:ext cx="3653225" cy="91227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ES" sz="2400" b="0" kern="1200" dirty="0">
              <a:solidFill>
                <a:schemeClr val="tx1"/>
              </a:solidFill>
            </a:rPr>
            <a:t>Características habituales</a:t>
          </a:r>
        </a:p>
      </dsp:txBody>
      <dsp:txXfrm>
        <a:off x="3718662" y="1584618"/>
        <a:ext cx="3564159" cy="823206"/>
      </dsp:txXfrm>
    </dsp:sp>
    <dsp:sp modelId="{192F2BB2-A238-4054-8733-C2F193519990}">
      <dsp:nvSpPr>
        <dsp:cNvPr id="0" name=""/>
        <dsp:cNvSpPr/>
      </dsp:nvSpPr>
      <dsp:spPr>
        <a:xfrm>
          <a:off x="3626720" y="2566392"/>
          <a:ext cx="3748043" cy="91227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ES" sz="2400" b="1" kern="1200" dirty="0">
              <a:solidFill>
                <a:schemeClr val="accent2">
                  <a:lumMod val="75000"/>
                </a:schemeClr>
              </a:solidFill>
            </a:rPr>
            <a:t>Cuestiones relacionales</a:t>
          </a:r>
        </a:p>
      </dsp:txBody>
      <dsp:txXfrm>
        <a:off x="3671253" y="2610925"/>
        <a:ext cx="3658977" cy="823206"/>
      </dsp:txXfrm>
    </dsp:sp>
    <dsp:sp modelId="{D1468EF0-EC7D-43B7-8D05-9ED1C825217B}">
      <dsp:nvSpPr>
        <dsp:cNvPr id="0" name=""/>
        <dsp:cNvSpPr/>
      </dsp:nvSpPr>
      <dsp:spPr>
        <a:xfrm>
          <a:off x="3626720" y="3592698"/>
          <a:ext cx="3748043" cy="91227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ES" sz="2400" b="0" kern="1200" dirty="0">
              <a:solidFill>
                <a:schemeClr val="tx1"/>
              </a:solidFill>
            </a:rPr>
            <a:t>Sistemas más amplios</a:t>
          </a:r>
        </a:p>
      </dsp:txBody>
      <dsp:txXfrm>
        <a:off x="3671253" y="3637231"/>
        <a:ext cx="3658977" cy="82320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F27171-441E-4053-B444-D33CC0651BC6}">
      <dsp:nvSpPr>
        <dsp:cNvPr id="0" name=""/>
        <dsp:cNvSpPr/>
      </dsp:nvSpPr>
      <dsp:spPr>
        <a:xfrm>
          <a:off x="-6371573" y="-974595"/>
          <a:ext cx="7584046" cy="7584046"/>
        </a:xfrm>
        <a:prstGeom prst="blockArc">
          <a:avLst>
            <a:gd name="adj1" fmla="val 18900000"/>
            <a:gd name="adj2" fmla="val 2700000"/>
            <a:gd name="adj3" fmla="val 285"/>
          </a:avLst>
        </a:pr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E677A6-CE7E-48D3-BEE7-32A0224D510F}">
      <dsp:nvSpPr>
        <dsp:cNvPr id="0" name=""/>
        <dsp:cNvSpPr/>
      </dsp:nvSpPr>
      <dsp:spPr>
        <a:xfrm>
          <a:off x="634503" y="433207"/>
          <a:ext cx="7926460" cy="86686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8075" tIns="68580" rIns="68580" bIns="68580" numCol="1" spcCol="1270" anchor="ctr" anchorCtr="0">
          <a:noAutofit/>
        </a:bodyPr>
        <a:lstStyle/>
        <a:p>
          <a:pPr marL="0" lvl="0" indent="0" algn="l" defTabSz="1200150" rtl="0">
            <a:lnSpc>
              <a:spcPct val="90000"/>
            </a:lnSpc>
            <a:spcBef>
              <a:spcPct val="0"/>
            </a:spcBef>
            <a:spcAft>
              <a:spcPct val="35000"/>
            </a:spcAft>
            <a:buNone/>
          </a:pPr>
          <a:r>
            <a:rPr lang="es-ES" sz="2700" kern="1200" dirty="0"/>
            <a:t>Apoyo informal insuficiente</a:t>
          </a:r>
        </a:p>
      </dsp:txBody>
      <dsp:txXfrm>
        <a:off x="634503" y="433207"/>
        <a:ext cx="7926460" cy="866866"/>
      </dsp:txXfrm>
    </dsp:sp>
    <dsp:sp modelId="{7C4F6DB0-5E22-4087-9065-6269AC0807E0}">
      <dsp:nvSpPr>
        <dsp:cNvPr id="0" name=""/>
        <dsp:cNvSpPr/>
      </dsp:nvSpPr>
      <dsp:spPr>
        <a:xfrm>
          <a:off x="92711" y="324849"/>
          <a:ext cx="1083582" cy="108358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2F43F5-C5BC-4533-8291-A5BF6B64530B}">
      <dsp:nvSpPr>
        <dsp:cNvPr id="0" name=""/>
        <dsp:cNvSpPr/>
      </dsp:nvSpPr>
      <dsp:spPr>
        <a:xfrm>
          <a:off x="1131497" y="1733732"/>
          <a:ext cx="7429465" cy="86686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8075" tIns="68580" rIns="68580" bIns="68580" numCol="1" spcCol="1270" anchor="ctr" anchorCtr="0">
          <a:noAutofit/>
        </a:bodyPr>
        <a:lstStyle/>
        <a:p>
          <a:pPr marL="0" lvl="0" indent="0" algn="l" defTabSz="1200150" rtl="0">
            <a:lnSpc>
              <a:spcPct val="90000"/>
            </a:lnSpc>
            <a:spcBef>
              <a:spcPct val="0"/>
            </a:spcBef>
            <a:spcAft>
              <a:spcPct val="35000"/>
            </a:spcAft>
            <a:buNone/>
          </a:pPr>
          <a:r>
            <a:rPr lang="es-ES" sz="2700" kern="1200" dirty="0"/>
            <a:t>Fracasos previos + larga trayectoria con sistemas profesionales</a:t>
          </a:r>
        </a:p>
      </dsp:txBody>
      <dsp:txXfrm>
        <a:off x="1131497" y="1733732"/>
        <a:ext cx="7429465" cy="866866"/>
      </dsp:txXfrm>
    </dsp:sp>
    <dsp:sp modelId="{CB75C9A5-499C-4E38-8A40-9782F177FA4C}">
      <dsp:nvSpPr>
        <dsp:cNvPr id="0" name=""/>
        <dsp:cNvSpPr/>
      </dsp:nvSpPr>
      <dsp:spPr>
        <a:xfrm>
          <a:off x="589706" y="1625374"/>
          <a:ext cx="1083582" cy="108358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5DA1808-D978-428C-847B-9AD2B934E49F}">
      <dsp:nvSpPr>
        <dsp:cNvPr id="0" name=""/>
        <dsp:cNvSpPr/>
      </dsp:nvSpPr>
      <dsp:spPr>
        <a:xfrm>
          <a:off x="1131497" y="3034257"/>
          <a:ext cx="7429465" cy="86686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8075" tIns="68580" rIns="68580" bIns="68580" numCol="1" spcCol="1270" anchor="ctr" anchorCtr="0">
          <a:noAutofit/>
        </a:bodyPr>
        <a:lstStyle/>
        <a:p>
          <a:pPr marL="0" lvl="0" indent="0" algn="l" defTabSz="1200150" rtl="0">
            <a:lnSpc>
              <a:spcPct val="90000"/>
            </a:lnSpc>
            <a:spcBef>
              <a:spcPct val="0"/>
            </a:spcBef>
            <a:spcAft>
              <a:spcPct val="35000"/>
            </a:spcAft>
            <a:buNone/>
          </a:pPr>
          <a:r>
            <a:rPr lang="es-ES" sz="2700" kern="1200"/>
            <a:t>Dilución de responsabilidades familiares</a:t>
          </a:r>
          <a:endParaRPr lang="es-ES" sz="2700" kern="1200" dirty="0"/>
        </a:p>
      </dsp:txBody>
      <dsp:txXfrm>
        <a:off x="1131497" y="3034257"/>
        <a:ext cx="7429465" cy="866866"/>
      </dsp:txXfrm>
    </dsp:sp>
    <dsp:sp modelId="{7879710D-F6BE-4219-8D40-D694EDA6A49F}">
      <dsp:nvSpPr>
        <dsp:cNvPr id="0" name=""/>
        <dsp:cNvSpPr/>
      </dsp:nvSpPr>
      <dsp:spPr>
        <a:xfrm>
          <a:off x="589706" y="2925898"/>
          <a:ext cx="1083582" cy="108358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80315D-C3C3-4131-8791-666220FF5D0F}">
      <dsp:nvSpPr>
        <dsp:cNvPr id="0" name=""/>
        <dsp:cNvSpPr/>
      </dsp:nvSpPr>
      <dsp:spPr>
        <a:xfrm>
          <a:off x="634503" y="4334782"/>
          <a:ext cx="7926460" cy="866866"/>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8075" tIns="68580" rIns="68580" bIns="68580" numCol="1" spcCol="1270" anchor="ctr" anchorCtr="0">
          <a:noAutofit/>
        </a:bodyPr>
        <a:lstStyle/>
        <a:p>
          <a:pPr marL="0" lvl="0" indent="0" algn="l" defTabSz="1200150" rtl="0">
            <a:lnSpc>
              <a:spcPct val="90000"/>
            </a:lnSpc>
            <a:spcBef>
              <a:spcPct val="0"/>
            </a:spcBef>
            <a:spcAft>
              <a:spcPct val="35000"/>
            </a:spcAft>
            <a:buNone/>
          </a:pPr>
          <a:r>
            <a:rPr lang="es-ES" sz="2700" kern="1200" dirty="0"/>
            <a:t>Coalición de desesperación</a:t>
          </a:r>
        </a:p>
      </dsp:txBody>
      <dsp:txXfrm>
        <a:off x="634503" y="4334782"/>
        <a:ext cx="7926460" cy="866866"/>
      </dsp:txXfrm>
    </dsp:sp>
    <dsp:sp modelId="{664D8AA7-5F77-4FAA-AF61-8F1978BC8B5A}">
      <dsp:nvSpPr>
        <dsp:cNvPr id="0" name=""/>
        <dsp:cNvSpPr/>
      </dsp:nvSpPr>
      <dsp:spPr>
        <a:xfrm>
          <a:off x="92711" y="4226423"/>
          <a:ext cx="1083582" cy="1083582"/>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74EDD5-42F6-4824-B11F-4438A32CA69B}">
      <dsp:nvSpPr>
        <dsp:cNvPr id="0" name=""/>
        <dsp:cNvSpPr/>
      </dsp:nvSpPr>
      <dsp:spPr>
        <a:xfrm>
          <a:off x="1285854" y="0"/>
          <a:ext cx="5132784" cy="5132784"/>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B23112-6127-4C90-B415-C2EE59A67E53}">
      <dsp:nvSpPr>
        <dsp:cNvPr id="0" name=""/>
        <dsp:cNvSpPr/>
      </dsp:nvSpPr>
      <dsp:spPr>
        <a:xfrm>
          <a:off x="3674129" y="513779"/>
          <a:ext cx="3653225" cy="91227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ES" sz="2400" b="0" u="none" kern="1200" dirty="0">
              <a:solidFill>
                <a:schemeClr val="tx1"/>
              </a:solidFill>
            </a:rPr>
            <a:t>Importancia terminología</a:t>
          </a:r>
        </a:p>
      </dsp:txBody>
      <dsp:txXfrm>
        <a:off x="3718662" y="558312"/>
        <a:ext cx="3564159" cy="823206"/>
      </dsp:txXfrm>
    </dsp:sp>
    <dsp:sp modelId="{D18DC08D-D0FC-407E-AC79-9EE7443E3439}">
      <dsp:nvSpPr>
        <dsp:cNvPr id="0" name=""/>
        <dsp:cNvSpPr/>
      </dsp:nvSpPr>
      <dsp:spPr>
        <a:xfrm>
          <a:off x="3674129" y="1540085"/>
          <a:ext cx="3653225" cy="91227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ES" sz="2400" b="0" kern="1200" dirty="0">
              <a:solidFill>
                <a:schemeClr val="tx1"/>
              </a:solidFill>
            </a:rPr>
            <a:t>Características habituales</a:t>
          </a:r>
        </a:p>
      </dsp:txBody>
      <dsp:txXfrm>
        <a:off x="3718662" y="1584618"/>
        <a:ext cx="3564159" cy="823206"/>
      </dsp:txXfrm>
    </dsp:sp>
    <dsp:sp modelId="{192F2BB2-A238-4054-8733-C2F193519990}">
      <dsp:nvSpPr>
        <dsp:cNvPr id="0" name=""/>
        <dsp:cNvSpPr/>
      </dsp:nvSpPr>
      <dsp:spPr>
        <a:xfrm>
          <a:off x="3626720" y="2566392"/>
          <a:ext cx="3748043" cy="91227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ES" sz="2400" b="0" kern="1200" dirty="0">
              <a:solidFill>
                <a:schemeClr val="tx1"/>
              </a:solidFill>
            </a:rPr>
            <a:t>Cuestiones relacionales</a:t>
          </a:r>
        </a:p>
      </dsp:txBody>
      <dsp:txXfrm>
        <a:off x="3671253" y="2610925"/>
        <a:ext cx="3658977" cy="823206"/>
      </dsp:txXfrm>
    </dsp:sp>
    <dsp:sp modelId="{D1468EF0-EC7D-43B7-8D05-9ED1C825217B}">
      <dsp:nvSpPr>
        <dsp:cNvPr id="0" name=""/>
        <dsp:cNvSpPr/>
      </dsp:nvSpPr>
      <dsp:spPr>
        <a:xfrm>
          <a:off x="3626720" y="3592698"/>
          <a:ext cx="3748043" cy="912272"/>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rtl="0">
            <a:lnSpc>
              <a:spcPct val="90000"/>
            </a:lnSpc>
            <a:spcBef>
              <a:spcPct val="0"/>
            </a:spcBef>
            <a:spcAft>
              <a:spcPct val="35000"/>
            </a:spcAft>
            <a:buNone/>
          </a:pPr>
          <a:r>
            <a:rPr lang="es-ES" sz="2400" b="1" kern="1200" dirty="0">
              <a:solidFill>
                <a:schemeClr val="accent2">
                  <a:lumMod val="75000"/>
                </a:schemeClr>
              </a:solidFill>
            </a:rPr>
            <a:t>Sistemas más amplios</a:t>
          </a:r>
        </a:p>
      </dsp:txBody>
      <dsp:txXfrm>
        <a:off x="3671253" y="3637231"/>
        <a:ext cx="3658977" cy="823206"/>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0.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diagrams.loki3.com/TabbedArc+Icon#1">
  <dgm:title val="Arco de fichas"/>
  <dgm:desc val="Se usa para mostrar un conjunto de elementos relacionados dispuestos en arco sobre un área común. Mejor con pequeñas cantidades de texto."/>
  <dgm:catLst>
    <dgm:cat type="relationship" pri="20500"/>
    <dgm:cat type="officeonline" pri="4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dir/>
      <dgm:resizeHandles val="exact"/>
    </dgm:varLst>
    <dgm:choose name="Name1">
      <dgm:if name="Name2" axis="ch" ptType="node" func="cnt" op="equ" val="1">
        <dgm:alg type="cycle"/>
      </dgm:if>
      <dgm:else name="Name3">
        <dgm:choose name="Name4">
          <dgm:if name="Name5" axis="ch" ptType="node" func="cnt" op="lte" val="3">
            <dgm:choose name="Name6">
              <dgm:if name="Name7" func="var" arg="dir" op="equ" val="norm">
                <dgm:alg type="cycle">
                  <dgm:param type="stAng" val="-40"/>
                  <dgm:param type="spanAng" val="80"/>
                  <dgm:param type="rotPath" val="alongPath"/>
                </dgm:alg>
              </dgm:if>
              <dgm:else name="Name8">
                <dgm:alg type="cycle">
                  <dgm:param type="stAng" val="40"/>
                  <dgm:param type="spanAng" val="-80"/>
                  <dgm:param type="rotPath" val="alongPath"/>
                </dgm:alg>
              </dgm:else>
            </dgm:choose>
          </dgm:if>
          <dgm:else name="Name9">
            <dgm:choose name="Name10">
              <dgm:if name="Name11" func="var" arg="dir" op="equ" val="norm">
                <dgm:alg type="cycle">
                  <dgm:param type="stAng" val="-60"/>
                  <dgm:param type="spanAng" val="120"/>
                  <dgm:param type="rotPath" val="alongPath"/>
                </dgm:alg>
              </dgm:if>
              <dgm:else name="Name12">
                <dgm:alg type="cycle">
                  <dgm:param type="stAng" val="60"/>
                  <dgm:param type="spanAng" val="-120"/>
                  <dgm:param type="rotPath" val="alongPath"/>
                </dgm:alg>
              </dgm:else>
            </dgm:choose>
          </dgm:else>
        </dgm:choose>
      </dgm:else>
    </dgm:choose>
    <dgm:shape xmlns:r="http://schemas.openxmlformats.org/officeDocument/2006/relationships" r:blip="">
      <dgm:adjLst/>
    </dgm:shape>
    <dgm:presOf/>
    <dgm:choose name="Name13">
      <dgm:if name="Name14" axis="ch" ptType="node" func="cnt" op="equ" val="2">
        <dgm:constrLst>
          <dgm:constr type="w" for="ch" ptType="node" refType="w"/>
          <dgm:constr type="primFontSz" for="ch" ptType="node" op="equ" val="65"/>
          <dgm:constr type="sibSp" refType="w" fact="0.22"/>
        </dgm:constrLst>
      </dgm:if>
      <dgm:else name="Name15">
        <dgm:constrLst>
          <dgm:constr type="w" for="ch" ptType="node" refType="w"/>
          <dgm:constr type="primFontSz" for="ch" ptType="node" op="equ" val="65"/>
          <dgm:constr type="sibSp" refType="w" fact="0.14"/>
        </dgm:constrLst>
      </dgm:else>
    </dgm:choose>
    <dgm:ruleLst/>
    <dgm:forEach name="Name16" axis="ch" ptType="node">
      <dgm:choose name="Name17">
        <dgm:if name="Name18" axis="par ch" ptType="doc node" func="cnt" op="equ" val="1">
          <dgm:layoutNode name="one">
            <dgm:varLst>
              <dgm:bulletEnabled val="1"/>
            </dgm:varLst>
            <dgm:alg type="tx"/>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if>
        <dgm:else name="Name19">
          <dgm:layoutNode name="twoplus">
            <dgm:varLst>
              <dgm:bulletEnabled val="1"/>
            </dgm:varLst>
            <dgm:alg type="tx">
              <dgm:param type="autoTxRot" val="grav"/>
            </dgm:alg>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9.xml><?xml version="1.0" encoding="utf-8"?>
<dgm:layoutDef xmlns:dgm="http://schemas.openxmlformats.org/drawingml/2006/diagram" xmlns:a="http://schemas.openxmlformats.org/drawingml/2006/main" uniqueId="urn:diagrams.loki3.com/TabbedArc+Icon#2">
  <dgm:title val="Arco de fichas"/>
  <dgm:desc val="Se usa para mostrar un conjunto de elementos relacionados dispuestos en arco sobre un área común. Mejor con pequeñas cantidades de texto."/>
  <dgm:catLst>
    <dgm:cat type="relationship" pri="20500"/>
    <dgm:cat type="officeonline" pri="4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dir/>
      <dgm:resizeHandles val="exact"/>
    </dgm:varLst>
    <dgm:choose name="Name1">
      <dgm:if name="Name2" axis="ch" ptType="node" func="cnt" op="equ" val="1">
        <dgm:alg type="cycle"/>
      </dgm:if>
      <dgm:else name="Name3">
        <dgm:choose name="Name4">
          <dgm:if name="Name5" axis="ch" ptType="node" func="cnt" op="lte" val="3">
            <dgm:choose name="Name6">
              <dgm:if name="Name7" func="var" arg="dir" op="equ" val="norm">
                <dgm:alg type="cycle">
                  <dgm:param type="stAng" val="-40"/>
                  <dgm:param type="spanAng" val="80"/>
                  <dgm:param type="rotPath" val="alongPath"/>
                </dgm:alg>
              </dgm:if>
              <dgm:else name="Name8">
                <dgm:alg type="cycle">
                  <dgm:param type="stAng" val="40"/>
                  <dgm:param type="spanAng" val="-80"/>
                  <dgm:param type="rotPath" val="alongPath"/>
                </dgm:alg>
              </dgm:else>
            </dgm:choose>
          </dgm:if>
          <dgm:else name="Name9">
            <dgm:choose name="Name10">
              <dgm:if name="Name11" func="var" arg="dir" op="equ" val="norm">
                <dgm:alg type="cycle">
                  <dgm:param type="stAng" val="-60"/>
                  <dgm:param type="spanAng" val="120"/>
                  <dgm:param type="rotPath" val="alongPath"/>
                </dgm:alg>
              </dgm:if>
              <dgm:else name="Name12">
                <dgm:alg type="cycle">
                  <dgm:param type="stAng" val="60"/>
                  <dgm:param type="spanAng" val="-120"/>
                  <dgm:param type="rotPath" val="alongPath"/>
                </dgm:alg>
              </dgm:else>
            </dgm:choose>
          </dgm:else>
        </dgm:choose>
      </dgm:else>
    </dgm:choose>
    <dgm:shape xmlns:r="http://schemas.openxmlformats.org/officeDocument/2006/relationships" r:blip="">
      <dgm:adjLst/>
    </dgm:shape>
    <dgm:presOf/>
    <dgm:choose name="Name13">
      <dgm:if name="Name14" axis="ch" ptType="node" func="cnt" op="equ" val="2">
        <dgm:constrLst>
          <dgm:constr type="w" for="ch" ptType="node" refType="w"/>
          <dgm:constr type="primFontSz" for="ch" ptType="node" op="equ" val="65"/>
          <dgm:constr type="sibSp" refType="w" fact="0.22"/>
        </dgm:constrLst>
      </dgm:if>
      <dgm:else name="Name15">
        <dgm:constrLst>
          <dgm:constr type="w" for="ch" ptType="node" refType="w"/>
          <dgm:constr type="primFontSz" for="ch" ptType="node" op="equ" val="65"/>
          <dgm:constr type="sibSp" refType="w" fact="0.14"/>
        </dgm:constrLst>
      </dgm:else>
    </dgm:choose>
    <dgm:ruleLst/>
    <dgm:forEach name="Name16" axis="ch" ptType="node">
      <dgm:choose name="Name17">
        <dgm:if name="Name18" axis="par ch" ptType="doc node" func="cnt" op="equ" val="1">
          <dgm:layoutNode name="one">
            <dgm:varLst>
              <dgm:bulletEnabled val="1"/>
            </dgm:varLst>
            <dgm:alg type="tx"/>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if>
        <dgm:else name="Name19">
          <dgm:layoutNode name="twoplus">
            <dgm:varLst>
              <dgm:bulletEnabled val="1"/>
            </dgm:varLst>
            <dgm:alg type="tx">
              <dgm:param type="autoTxRot" val="grav"/>
            </dgm:alg>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1" y="0"/>
            <a:ext cx="4060643" cy="356207"/>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5306689" y="0"/>
            <a:ext cx="4060643" cy="356207"/>
          </a:xfrm>
          <a:prstGeom prst="rect">
            <a:avLst/>
          </a:prstGeom>
        </p:spPr>
        <p:txBody>
          <a:bodyPr vert="horz" lIns="91440" tIns="45720" rIns="91440" bIns="45720" rtlCol="0"/>
          <a:lstStyle>
            <a:lvl1pPr algn="r">
              <a:defRPr sz="1200"/>
            </a:lvl1pPr>
          </a:lstStyle>
          <a:p>
            <a:fld id="{86B5C05D-777C-49FC-9DB9-7D8E0D2E39CE}" type="datetimeFigureOut">
              <a:rPr lang="es-ES" smtClean="0"/>
              <a:t>03/10/2025</a:t>
            </a:fld>
            <a:endParaRPr lang="es-ES"/>
          </a:p>
        </p:txBody>
      </p:sp>
      <p:sp>
        <p:nvSpPr>
          <p:cNvPr id="4" name="Marcador de pie de página 3"/>
          <p:cNvSpPr>
            <a:spLocks noGrp="1"/>
          </p:cNvSpPr>
          <p:nvPr>
            <p:ph type="ftr" sz="quarter" idx="2"/>
          </p:nvPr>
        </p:nvSpPr>
        <p:spPr>
          <a:xfrm>
            <a:off x="1" y="6746268"/>
            <a:ext cx="4060643" cy="356207"/>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5306689" y="6746268"/>
            <a:ext cx="4060643" cy="356207"/>
          </a:xfrm>
          <a:prstGeom prst="rect">
            <a:avLst/>
          </a:prstGeom>
        </p:spPr>
        <p:txBody>
          <a:bodyPr vert="horz" lIns="91440" tIns="45720" rIns="91440" bIns="45720" rtlCol="0" anchor="b"/>
          <a:lstStyle>
            <a:lvl1pPr algn="r">
              <a:defRPr sz="1200"/>
            </a:lvl1pPr>
          </a:lstStyle>
          <a:p>
            <a:fld id="{35962BDF-2270-4010-8F16-C4FD5BD14EF7}" type="slidenum">
              <a:rPr lang="es-ES" smtClean="0"/>
              <a:t>‹Nº›</a:t>
            </a:fld>
            <a:endParaRPr lang="es-ES"/>
          </a:p>
        </p:txBody>
      </p:sp>
    </p:spTree>
    <p:extLst>
      <p:ext uri="{BB962C8B-B14F-4D97-AF65-F5344CB8AC3E}">
        <p14:creationId xmlns:p14="http://schemas.microsoft.com/office/powerpoint/2010/main" val="324503791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02240" y="2386744"/>
            <a:ext cx="6939520" cy="1645920"/>
          </a:xfrm>
          <a:solidFill>
            <a:srgbClr val="FFFFFF"/>
          </a:solidFill>
          <a:ln w="38100">
            <a:solidFill>
              <a:srgbClr val="404040"/>
            </a:solidFill>
          </a:ln>
        </p:spPr>
        <p:txBody>
          <a:bodyPr lIns="274320" rIns="274320" anchor="ctr" anchorCtr="1">
            <a:normAutofit/>
          </a:bodyPr>
          <a:lstStyle>
            <a:lvl1pPr algn="ctr">
              <a:defRPr sz="3500">
                <a:solidFill>
                  <a:srgbClr val="262626"/>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021396" y="4352544"/>
            <a:ext cx="5101209" cy="1239894"/>
          </a:xfrm>
          <a:noFill/>
        </p:spPr>
        <p:txBody>
          <a:bodyPr>
            <a:normAutofit/>
          </a:bodyPr>
          <a:lstStyle>
            <a:lvl1pPr marL="0" indent="0" algn="ctr">
              <a:buNone/>
              <a:defRPr sz="1900">
                <a:solidFill>
                  <a:schemeClr val="tx1">
                    <a:lumMod val="75000"/>
                    <a:lumOff val="25000"/>
                  </a:schemeClr>
                </a:solidFill>
              </a:defRPr>
            </a:lvl1pPr>
            <a:lvl2pPr marL="457200" indent="0" algn="ctr">
              <a:buNone/>
              <a:defRPr sz="19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7" name="Date Placeholder 6"/>
          <p:cNvSpPr>
            <a:spLocks noGrp="1"/>
          </p:cNvSpPr>
          <p:nvPr>
            <p:ph type="dt" sz="half" idx="10"/>
          </p:nvPr>
        </p:nvSpPr>
        <p:spPr/>
        <p:txBody>
          <a:bodyPr/>
          <a:lstStyle/>
          <a:p>
            <a:fld id="{7A847CFC-816F-41D0-AAC0-9BF4FEBC753E}" type="datetimeFigureOut">
              <a:rPr lang="es-ES" smtClean="0"/>
              <a:pPr/>
              <a:t>03/10/2025</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32FADFE-3B8F-471C-ABF0-DBC7717ECBBC}" type="slidenum">
              <a:rPr lang="es-ES" smtClean="0"/>
              <a:pPr/>
              <a:t>‹Nº›</a:t>
            </a:fld>
            <a:endParaRPr lang="es-ES"/>
          </a:p>
        </p:txBody>
      </p:sp>
    </p:spTree>
    <p:extLst>
      <p:ext uri="{BB962C8B-B14F-4D97-AF65-F5344CB8AC3E}">
        <p14:creationId xmlns:p14="http://schemas.microsoft.com/office/powerpoint/2010/main" val="85154282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solidFill>
                  <a:prstClr val="black">
                    <a:alpha val="75000"/>
                  </a:prstClr>
                </a:solidFill>
              </a:rPr>
              <a:pPr/>
              <a:t>03/10/2025</a:t>
            </a:fld>
            <a:endParaRPr lang="es-ES">
              <a:solidFill>
                <a:prstClr val="black">
                  <a:alpha val="75000"/>
                </a:prstClr>
              </a:solidFill>
            </a:endParaRPr>
          </a:p>
        </p:txBody>
      </p:sp>
      <p:sp>
        <p:nvSpPr>
          <p:cNvPr id="5" name="Footer Placeholder 4"/>
          <p:cNvSpPr>
            <a:spLocks noGrp="1"/>
          </p:cNvSpPr>
          <p:nvPr>
            <p:ph type="ftr" sz="quarter" idx="11"/>
          </p:nvPr>
        </p:nvSpPr>
        <p:spPr/>
        <p:txBody>
          <a:bodyPr/>
          <a:lstStyle/>
          <a:p>
            <a:endParaRPr lang="es-ES">
              <a:solidFill>
                <a:prstClr val="black">
                  <a:alpha val="75000"/>
                </a:prstClr>
              </a:solidFill>
            </a:endParaRPr>
          </a:p>
        </p:txBody>
      </p:sp>
      <p:sp>
        <p:nvSpPr>
          <p:cNvPr id="6" name="Slide Number Placeholder 5"/>
          <p:cNvSpPr>
            <a:spLocks noGrp="1"/>
          </p:cNvSpPr>
          <p:nvPr>
            <p:ph type="sldNum" sz="quarter" idx="12"/>
          </p:nvPr>
        </p:nvSpPr>
        <p:spPr/>
        <p:txBody>
          <a:bodyPr/>
          <a:lstStyle/>
          <a:p>
            <a:fld id="{132FADFE-3B8F-471C-ABF0-DBC7717ECBBC}" type="slidenum">
              <a:rPr lang="es-ES" smtClean="0">
                <a:solidFill>
                  <a:srgbClr val="50B4C8">
                    <a:alpha val="20000"/>
                  </a:srgbClr>
                </a:solidFill>
              </a:rPr>
              <a:pPr/>
              <a:t>‹Nº›</a:t>
            </a:fld>
            <a:endParaRPr lang="es-ES">
              <a:solidFill>
                <a:srgbClr val="50B4C8">
                  <a:alpha val="20000"/>
                </a:srgbClr>
              </a:solidFill>
            </a:endParaRPr>
          </a:p>
        </p:txBody>
      </p:sp>
    </p:spTree>
    <p:extLst>
      <p:ext uri="{BB962C8B-B14F-4D97-AF65-F5344CB8AC3E}">
        <p14:creationId xmlns:p14="http://schemas.microsoft.com/office/powerpoint/2010/main" val="1488361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9834" y="937260"/>
            <a:ext cx="1053966" cy="498348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606046" y="937260"/>
            <a:ext cx="4716174" cy="498348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A847CFC-816F-41D0-AAC0-9BF4FEBC753E}" type="datetimeFigureOut">
              <a:rPr lang="es-ES" smtClean="0">
                <a:solidFill>
                  <a:prstClr val="black">
                    <a:alpha val="75000"/>
                  </a:prstClr>
                </a:solidFill>
              </a:rPr>
              <a:pPr/>
              <a:t>03/10/2025</a:t>
            </a:fld>
            <a:endParaRPr lang="es-ES">
              <a:solidFill>
                <a:prstClr val="black">
                  <a:alpha val="75000"/>
                </a:prstClr>
              </a:solidFill>
            </a:endParaRPr>
          </a:p>
        </p:txBody>
      </p:sp>
      <p:sp>
        <p:nvSpPr>
          <p:cNvPr id="5" name="Footer Placeholder 4"/>
          <p:cNvSpPr>
            <a:spLocks noGrp="1"/>
          </p:cNvSpPr>
          <p:nvPr>
            <p:ph type="ftr" sz="quarter" idx="11"/>
          </p:nvPr>
        </p:nvSpPr>
        <p:spPr/>
        <p:txBody>
          <a:bodyPr/>
          <a:lstStyle/>
          <a:p>
            <a:endParaRPr lang="es-ES">
              <a:solidFill>
                <a:prstClr val="black">
                  <a:alpha val="75000"/>
                </a:prstClr>
              </a:solidFill>
            </a:endParaRPr>
          </a:p>
        </p:txBody>
      </p:sp>
      <p:sp>
        <p:nvSpPr>
          <p:cNvPr id="6" name="Slide Number Placeholder 5"/>
          <p:cNvSpPr>
            <a:spLocks noGrp="1"/>
          </p:cNvSpPr>
          <p:nvPr>
            <p:ph type="sldNum" sz="quarter" idx="12"/>
          </p:nvPr>
        </p:nvSpPr>
        <p:spPr/>
        <p:txBody>
          <a:bodyPr/>
          <a:lstStyle/>
          <a:p>
            <a:fld id="{132FADFE-3B8F-471C-ABF0-DBC7717ECBBC}" type="slidenum">
              <a:rPr lang="es-ES" smtClean="0">
                <a:solidFill>
                  <a:srgbClr val="50B4C8">
                    <a:alpha val="20000"/>
                  </a:srgbClr>
                </a:solidFill>
              </a:rPr>
              <a:pPr/>
              <a:t>‹Nº›</a:t>
            </a:fld>
            <a:endParaRPr lang="es-ES">
              <a:solidFill>
                <a:srgbClr val="50B4C8">
                  <a:alpha val="20000"/>
                </a:srgbClr>
              </a:solidFill>
            </a:endParaRPr>
          </a:p>
        </p:txBody>
      </p:sp>
    </p:spTree>
    <p:extLst>
      <p:ext uri="{BB962C8B-B14F-4D97-AF65-F5344CB8AC3E}">
        <p14:creationId xmlns:p14="http://schemas.microsoft.com/office/powerpoint/2010/main" val="44793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7A847CFC-816F-41D0-AAC0-9BF4FEBC753E}" type="datetimeFigureOut">
              <a:rPr lang="es-ES" smtClean="0">
                <a:solidFill>
                  <a:prstClr val="black">
                    <a:alpha val="75000"/>
                  </a:prstClr>
                </a:solidFill>
              </a:rPr>
              <a:pPr/>
              <a:t>03/10/2025</a:t>
            </a:fld>
            <a:endParaRPr lang="es-ES">
              <a:solidFill>
                <a:prstClr val="black">
                  <a:alpha val="75000"/>
                </a:prstClr>
              </a:solidFill>
            </a:endParaRPr>
          </a:p>
        </p:txBody>
      </p:sp>
      <p:sp>
        <p:nvSpPr>
          <p:cNvPr id="8" name="Footer Placeholder 7"/>
          <p:cNvSpPr>
            <a:spLocks noGrp="1"/>
          </p:cNvSpPr>
          <p:nvPr>
            <p:ph type="ftr" sz="quarter" idx="11"/>
          </p:nvPr>
        </p:nvSpPr>
        <p:spPr/>
        <p:txBody>
          <a:bodyPr/>
          <a:lstStyle/>
          <a:p>
            <a:endParaRPr lang="es-ES">
              <a:solidFill>
                <a:prstClr val="black">
                  <a:alpha val="75000"/>
                </a:prstClr>
              </a:solidFill>
            </a:endParaRPr>
          </a:p>
        </p:txBody>
      </p:sp>
      <p:sp>
        <p:nvSpPr>
          <p:cNvPr id="9" name="Slide Number Placeholder 8"/>
          <p:cNvSpPr>
            <a:spLocks noGrp="1"/>
          </p:cNvSpPr>
          <p:nvPr>
            <p:ph type="sldNum" sz="quarter" idx="12"/>
          </p:nvPr>
        </p:nvSpPr>
        <p:spPr/>
        <p:txBody>
          <a:bodyPr/>
          <a:lstStyle/>
          <a:p>
            <a:fld id="{132FADFE-3B8F-471C-ABF0-DBC7717ECBBC}" type="slidenum">
              <a:rPr lang="es-ES" smtClean="0">
                <a:solidFill>
                  <a:srgbClr val="50B4C8">
                    <a:alpha val="20000"/>
                  </a:srgbClr>
                </a:solidFill>
              </a:rPr>
              <a:pPr/>
              <a:t>‹Nº›</a:t>
            </a:fld>
            <a:endParaRPr lang="es-ES">
              <a:solidFill>
                <a:srgbClr val="50B4C8">
                  <a:alpha val="20000"/>
                </a:srgbClr>
              </a:solidFill>
            </a:endParaRPr>
          </a:p>
        </p:txBody>
      </p:sp>
    </p:spTree>
    <p:extLst>
      <p:ext uri="{BB962C8B-B14F-4D97-AF65-F5344CB8AC3E}">
        <p14:creationId xmlns:p14="http://schemas.microsoft.com/office/powerpoint/2010/main" val="1526185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06424" y="2386744"/>
            <a:ext cx="6940296" cy="1645920"/>
          </a:xfrm>
          <a:solidFill>
            <a:srgbClr val="FFFFFF"/>
          </a:solidFill>
          <a:ln w="38100">
            <a:solidFill>
              <a:srgbClr val="404040"/>
            </a:solidFill>
          </a:ln>
        </p:spPr>
        <p:txBody>
          <a:bodyPr lIns="274320" rIns="274320" anchor="ctr" anchorCtr="1">
            <a:normAutofit/>
          </a:bodyPr>
          <a:lstStyle>
            <a:lvl1pPr>
              <a:defRPr sz="3500">
                <a:solidFill>
                  <a:srgbClr val="262626"/>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021396" y="4352465"/>
            <a:ext cx="5101209" cy="1265082"/>
          </a:xfrm>
        </p:spPr>
        <p:txBody>
          <a:bodyPr anchor="t" anchorCtr="1">
            <a:normAutofit/>
          </a:bodyPr>
          <a:lstStyle>
            <a:lvl1pPr marL="0" indent="0">
              <a:buNone/>
              <a:defRPr sz="1900">
                <a:solidFill>
                  <a:schemeClr val="tx1"/>
                </a:solidFill>
              </a:defRPr>
            </a:lvl1pPr>
            <a:lvl2pPr marL="457200" indent="0">
              <a:buNone/>
              <a:defRPr sz="19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7" name="Date Placeholder 6"/>
          <p:cNvSpPr>
            <a:spLocks noGrp="1"/>
          </p:cNvSpPr>
          <p:nvPr>
            <p:ph type="dt" sz="half" idx="10"/>
          </p:nvPr>
        </p:nvSpPr>
        <p:spPr/>
        <p:txBody>
          <a:bodyPr/>
          <a:lstStyle/>
          <a:p>
            <a:fld id="{7A847CFC-816F-41D0-AAC0-9BF4FEBC753E}" type="datetimeFigureOut">
              <a:rPr lang="es-ES" smtClean="0">
                <a:solidFill>
                  <a:prstClr val="black">
                    <a:alpha val="75000"/>
                  </a:prstClr>
                </a:solidFill>
              </a:rPr>
              <a:pPr/>
              <a:t>03/10/2025</a:t>
            </a:fld>
            <a:endParaRPr lang="es-ES">
              <a:solidFill>
                <a:prstClr val="black">
                  <a:alpha val="75000"/>
                </a:prstClr>
              </a:solidFill>
            </a:endParaRPr>
          </a:p>
        </p:txBody>
      </p:sp>
      <p:sp>
        <p:nvSpPr>
          <p:cNvPr id="8" name="Footer Placeholder 7"/>
          <p:cNvSpPr>
            <a:spLocks noGrp="1"/>
          </p:cNvSpPr>
          <p:nvPr>
            <p:ph type="ftr" sz="quarter" idx="11"/>
          </p:nvPr>
        </p:nvSpPr>
        <p:spPr/>
        <p:txBody>
          <a:bodyPr/>
          <a:lstStyle/>
          <a:p>
            <a:endParaRPr lang="es-ES">
              <a:solidFill>
                <a:prstClr val="black">
                  <a:alpha val="75000"/>
                </a:prstClr>
              </a:solidFill>
            </a:endParaRPr>
          </a:p>
        </p:txBody>
      </p:sp>
      <p:sp>
        <p:nvSpPr>
          <p:cNvPr id="9" name="Slide Number Placeholder 8"/>
          <p:cNvSpPr>
            <a:spLocks noGrp="1"/>
          </p:cNvSpPr>
          <p:nvPr>
            <p:ph type="sldNum" sz="quarter" idx="12"/>
          </p:nvPr>
        </p:nvSpPr>
        <p:spPr/>
        <p:txBody>
          <a:bodyPr/>
          <a:lstStyle/>
          <a:p>
            <a:fld id="{132FADFE-3B8F-471C-ABF0-DBC7717ECBBC}" type="slidenum">
              <a:rPr lang="es-ES" smtClean="0">
                <a:solidFill>
                  <a:srgbClr val="50B4C8">
                    <a:alpha val="20000"/>
                  </a:srgbClr>
                </a:solidFill>
              </a:rPr>
              <a:pPr/>
              <a:t>‹Nº›</a:t>
            </a:fld>
            <a:endParaRPr lang="es-ES">
              <a:solidFill>
                <a:srgbClr val="50B4C8">
                  <a:alpha val="20000"/>
                </a:srgbClr>
              </a:solidFill>
            </a:endParaRPr>
          </a:p>
        </p:txBody>
      </p:sp>
    </p:spTree>
    <p:extLst>
      <p:ext uri="{BB962C8B-B14F-4D97-AF65-F5344CB8AC3E}">
        <p14:creationId xmlns:p14="http://schemas.microsoft.com/office/powerpoint/2010/main" val="156610151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2239" y="2638044"/>
            <a:ext cx="3288023" cy="310198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753737" y="2638044"/>
            <a:ext cx="3290516" cy="310198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8" name="Date Placeholder 7"/>
          <p:cNvSpPr>
            <a:spLocks noGrp="1"/>
          </p:cNvSpPr>
          <p:nvPr>
            <p:ph type="dt" sz="half" idx="10"/>
          </p:nvPr>
        </p:nvSpPr>
        <p:spPr/>
        <p:txBody>
          <a:bodyPr/>
          <a:lstStyle/>
          <a:p>
            <a:fld id="{7A847CFC-816F-41D0-AAC0-9BF4FEBC753E}" type="datetimeFigureOut">
              <a:rPr lang="es-ES" smtClean="0">
                <a:solidFill>
                  <a:prstClr val="black">
                    <a:alpha val="75000"/>
                  </a:prstClr>
                </a:solidFill>
              </a:rPr>
              <a:pPr/>
              <a:t>03/10/2025</a:t>
            </a:fld>
            <a:endParaRPr lang="es-ES">
              <a:solidFill>
                <a:prstClr val="black">
                  <a:alpha val="75000"/>
                </a:prstClr>
              </a:solidFill>
            </a:endParaRPr>
          </a:p>
        </p:txBody>
      </p:sp>
      <p:sp>
        <p:nvSpPr>
          <p:cNvPr id="9" name="Footer Placeholder 8"/>
          <p:cNvSpPr>
            <a:spLocks noGrp="1"/>
          </p:cNvSpPr>
          <p:nvPr>
            <p:ph type="ftr" sz="quarter" idx="11"/>
          </p:nvPr>
        </p:nvSpPr>
        <p:spPr/>
        <p:txBody>
          <a:bodyPr/>
          <a:lstStyle/>
          <a:p>
            <a:endParaRPr lang="es-ES">
              <a:solidFill>
                <a:prstClr val="black">
                  <a:alpha val="75000"/>
                </a:prstClr>
              </a:solidFill>
            </a:endParaRPr>
          </a:p>
        </p:txBody>
      </p:sp>
      <p:sp>
        <p:nvSpPr>
          <p:cNvPr id="10" name="Slide Number Placeholder 9"/>
          <p:cNvSpPr>
            <a:spLocks noGrp="1"/>
          </p:cNvSpPr>
          <p:nvPr>
            <p:ph type="sldNum" sz="quarter" idx="12"/>
          </p:nvPr>
        </p:nvSpPr>
        <p:spPr/>
        <p:txBody>
          <a:bodyPr/>
          <a:lstStyle/>
          <a:p>
            <a:fld id="{132FADFE-3B8F-471C-ABF0-DBC7717ECBBC}" type="slidenum">
              <a:rPr lang="es-ES" smtClean="0">
                <a:solidFill>
                  <a:srgbClr val="50B4C8">
                    <a:alpha val="20000"/>
                  </a:srgbClr>
                </a:solidFill>
              </a:rPr>
              <a:pPr/>
              <a:t>‹Nº›</a:t>
            </a:fld>
            <a:endParaRPr lang="es-ES">
              <a:solidFill>
                <a:srgbClr val="50B4C8">
                  <a:alpha val="20000"/>
                </a:srgbClr>
              </a:solidFill>
            </a:endParaRPr>
          </a:p>
        </p:txBody>
      </p:sp>
    </p:spTree>
    <p:extLst>
      <p:ext uri="{BB962C8B-B14F-4D97-AF65-F5344CB8AC3E}">
        <p14:creationId xmlns:p14="http://schemas.microsoft.com/office/powerpoint/2010/main" val="890414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02239" y="2313434"/>
            <a:ext cx="3288024"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102239" y="3143250"/>
            <a:ext cx="3288024" cy="259677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6" name="Content Placeholder 5"/>
          <p:cNvSpPr>
            <a:spLocks noGrp="1"/>
          </p:cNvSpPr>
          <p:nvPr>
            <p:ph sz="quarter" idx="4"/>
          </p:nvPr>
        </p:nvSpPr>
        <p:spPr>
          <a:xfrm>
            <a:off x="4753737" y="3143250"/>
            <a:ext cx="3290516" cy="2596776"/>
          </a:xfrm>
        </p:spPr>
        <p:txBody>
          <a:bodyPr/>
          <a:lstStyle>
            <a:lvl5pP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1" name="Text Placeholder 4"/>
          <p:cNvSpPr>
            <a:spLocks noGrp="1"/>
          </p:cNvSpPr>
          <p:nvPr>
            <p:ph type="body" sz="quarter" idx="13"/>
          </p:nvPr>
        </p:nvSpPr>
        <p:spPr>
          <a:xfrm>
            <a:off x="4753737" y="2313434"/>
            <a:ext cx="3290516" cy="704087"/>
          </a:xfrm>
        </p:spPr>
        <p:txBody>
          <a:bodyPr anchor="b" anchorCtr="1">
            <a:normAutofit/>
          </a:bodyPr>
          <a:lstStyle>
            <a:lvl1pPr marL="0" indent="0" algn="ctr">
              <a:buNone/>
              <a:defRPr sz="1900" b="0" cap="all" spc="1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7" name="Date Placeholder 6"/>
          <p:cNvSpPr>
            <a:spLocks noGrp="1"/>
          </p:cNvSpPr>
          <p:nvPr>
            <p:ph type="dt" sz="half" idx="10"/>
          </p:nvPr>
        </p:nvSpPr>
        <p:spPr/>
        <p:txBody>
          <a:bodyPr/>
          <a:lstStyle/>
          <a:p>
            <a:fld id="{7A847CFC-816F-41D0-AAC0-9BF4FEBC753E}" type="datetimeFigureOut">
              <a:rPr lang="es-ES" smtClean="0">
                <a:solidFill>
                  <a:prstClr val="black">
                    <a:alpha val="75000"/>
                  </a:prstClr>
                </a:solidFill>
              </a:rPr>
              <a:pPr/>
              <a:t>03/10/2025</a:t>
            </a:fld>
            <a:endParaRPr lang="es-ES">
              <a:solidFill>
                <a:prstClr val="black">
                  <a:alpha val="75000"/>
                </a:prstClr>
              </a:solidFill>
            </a:endParaRPr>
          </a:p>
        </p:txBody>
      </p:sp>
      <p:sp>
        <p:nvSpPr>
          <p:cNvPr id="8" name="Footer Placeholder 7"/>
          <p:cNvSpPr>
            <a:spLocks noGrp="1"/>
          </p:cNvSpPr>
          <p:nvPr>
            <p:ph type="ftr" sz="quarter" idx="11"/>
          </p:nvPr>
        </p:nvSpPr>
        <p:spPr/>
        <p:txBody>
          <a:bodyPr/>
          <a:lstStyle/>
          <a:p>
            <a:endParaRPr lang="es-ES">
              <a:solidFill>
                <a:prstClr val="black">
                  <a:alpha val="75000"/>
                </a:prstClr>
              </a:solidFill>
            </a:endParaRPr>
          </a:p>
        </p:txBody>
      </p:sp>
      <p:sp>
        <p:nvSpPr>
          <p:cNvPr id="9" name="Slide Number Placeholder 8"/>
          <p:cNvSpPr>
            <a:spLocks noGrp="1"/>
          </p:cNvSpPr>
          <p:nvPr>
            <p:ph type="sldNum" sz="quarter" idx="12"/>
          </p:nvPr>
        </p:nvSpPr>
        <p:spPr/>
        <p:txBody>
          <a:bodyPr/>
          <a:lstStyle/>
          <a:p>
            <a:fld id="{132FADFE-3B8F-471C-ABF0-DBC7717ECBBC}" type="slidenum">
              <a:rPr lang="es-ES" smtClean="0">
                <a:solidFill>
                  <a:srgbClr val="50B4C8">
                    <a:alpha val="20000"/>
                  </a:srgbClr>
                </a:solidFill>
              </a:rPr>
              <a:pPr/>
              <a:t>‹Nº›</a:t>
            </a:fld>
            <a:endParaRPr lang="es-ES">
              <a:solidFill>
                <a:srgbClr val="50B4C8">
                  <a:alpha val="20000"/>
                </a:srgbClr>
              </a:solidFill>
            </a:endParaRPr>
          </a:p>
        </p:txBody>
      </p:sp>
      <p:sp>
        <p:nvSpPr>
          <p:cNvPr id="10" name="Title 9"/>
          <p:cNvSpPr>
            <a:spLocks noGrp="1"/>
          </p:cNvSpPr>
          <p:nvPr>
            <p:ph type="title"/>
          </p:nvPr>
        </p:nvSpPr>
        <p:spPr/>
        <p:txBody>
          <a:bodyPr/>
          <a:lstStyle/>
          <a:p>
            <a:r>
              <a:rPr lang="es-ES"/>
              <a:t>Haga clic para modificar el estilo de título del patrón</a:t>
            </a:r>
            <a:endParaRPr lang="en-US" dirty="0"/>
          </a:p>
        </p:txBody>
      </p:sp>
    </p:spTree>
    <p:extLst>
      <p:ext uri="{BB962C8B-B14F-4D97-AF65-F5344CB8AC3E}">
        <p14:creationId xmlns:p14="http://schemas.microsoft.com/office/powerpoint/2010/main" val="2654094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7A847CFC-816F-41D0-AAC0-9BF4FEBC753E}" type="datetimeFigureOut">
              <a:rPr lang="es-ES" smtClean="0">
                <a:solidFill>
                  <a:prstClr val="black">
                    <a:alpha val="75000"/>
                  </a:prstClr>
                </a:solidFill>
              </a:rPr>
              <a:pPr/>
              <a:t>03/10/2025</a:t>
            </a:fld>
            <a:endParaRPr lang="es-ES">
              <a:solidFill>
                <a:prstClr val="black">
                  <a:alpha val="75000"/>
                </a:prstClr>
              </a:solidFill>
            </a:endParaRPr>
          </a:p>
        </p:txBody>
      </p:sp>
      <p:sp>
        <p:nvSpPr>
          <p:cNvPr id="4" name="Footer Placeholder 3"/>
          <p:cNvSpPr>
            <a:spLocks noGrp="1"/>
          </p:cNvSpPr>
          <p:nvPr>
            <p:ph type="ftr" sz="quarter" idx="11"/>
          </p:nvPr>
        </p:nvSpPr>
        <p:spPr/>
        <p:txBody>
          <a:bodyPr/>
          <a:lstStyle/>
          <a:p>
            <a:endParaRPr lang="es-ES">
              <a:solidFill>
                <a:prstClr val="black">
                  <a:alpha val="75000"/>
                </a:prstClr>
              </a:solidFill>
            </a:endParaRPr>
          </a:p>
        </p:txBody>
      </p:sp>
      <p:sp>
        <p:nvSpPr>
          <p:cNvPr id="5" name="Slide Number Placeholder 4"/>
          <p:cNvSpPr>
            <a:spLocks noGrp="1"/>
          </p:cNvSpPr>
          <p:nvPr>
            <p:ph type="sldNum" sz="quarter" idx="12"/>
          </p:nvPr>
        </p:nvSpPr>
        <p:spPr/>
        <p:txBody>
          <a:bodyPr/>
          <a:lstStyle/>
          <a:p>
            <a:fld id="{132FADFE-3B8F-471C-ABF0-DBC7717ECBBC}" type="slidenum">
              <a:rPr lang="es-ES" smtClean="0">
                <a:solidFill>
                  <a:srgbClr val="50B4C8">
                    <a:alpha val="20000"/>
                  </a:srgbClr>
                </a:solidFill>
              </a:rPr>
              <a:pPr/>
              <a:t>‹Nº›</a:t>
            </a:fld>
            <a:endParaRPr lang="es-ES">
              <a:solidFill>
                <a:srgbClr val="50B4C8">
                  <a:alpha val="20000"/>
                </a:srgbClr>
              </a:solidFill>
            </a:endParaRPr>
          </a:p>
        </p:txBody>
      </p:sp>
    </p:spTree>
    <p:extLst>
      <p:ext uri="{BB962C8B-B14F-4D97-AF65-F5344CB8AC3E}">
        <p14:creationId xmlns:p14="http://schemas.microsoft.com/office/powerpoint/2010/main" val="2185128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47CFC-816F-41D0-AAC0-9BF4FEBC753E}" type="datetimeFigureOut">
              <a:rPr lang="es-ES" smtClean="0">
                <a:solidFill>
                  <a:prstClr val="black">
                    <a:alpha val="75000"/>
                  </a:prstClr>
                </a:solidFill>
              </a:rPr>
              <a:pPr/>
              <a:t>03/10/2025</a:t>
            </a:fld>
            <a:endParaRPr lang="es-ES">
              <a:solidFill>
                <a:prstClr val="black">
                  <a:alpha val="75000"/>
                </a:prstClr>
              </a:solidFill>
            </a:endParaRPr>
          </a:p>
        </p:txBody>
      </p:sp>
      <p:sp>
        <p:nvSpPr>
          <p:cNvPr id="3" name="Footer Placeholder 2"/>
          <p:cNvSpPr>
            <a:spLocks noGrp="1"/>
          </p:cNvSpPr>
          <p:nvPr>
            <p:ph type="ftr" sz="quarter" idx="11"/>
          </p:nvPr>
        </p:nvSpPr>
        <p:spPr/>
        <p:txBody>
          <a:bodyPr/>
          <a:lstStyle/>
          <a:p>
            <a:endParaRPr lang="es-ES">
              <a:solidFill>
                <a:prstClr val="black">
                  <a:alpha val="75000"/>
                </a:prstClr>
              </a:solidFill>
            </a:endParaRPr>
          </a:p>
        </p:txBody>
      </p:sp>
      <p:sp>
        <p:nvSpPr>
          <p:cNvPr id="4" name="Slide Number Placeholder 3"/>
          <p:cNvSpPr>
            <a:spLocks noGrp="1"/>
          </p:cNvSpPr>
          <p:nvPr>
            <p:ph type="sldNum" sz="quarter" idx="12"/>
          </p:nvPr>
        </p:nvSpPr>
        <p:spPr/>
        <p:txBody>
          <a:bodyPr/>
          <a:lstStyle/>
          <a:p>
            <a:fld id="{132FADFE-3B8F-471C-ABF0-DBC7717ECBBC}" type="slidenum">
              <a:rPr lang="es-ES" smtClean="0">
                <a:solidFill>
                  <a:srgbClr val="50B4C8">
                    <a:alpha val="20000"/>
                  </a:srgbClr>
                </a:solidFill>
              </a:rPr>
              <a:pPr/>
              <a:t>‹Nº›</a:t>
            </a:fld>
            <a:endParaRPr lang="es-ES">
              <a:solidFill>
                <a:srgbClr val="50B4C8">
                  <a:alpha val="20000"/>
                </a:srgbClr>
              </a:solidFill>
            </a:endParaRPr>
          </a:p>
        </p:txBody>
      </p:sp>
    </p:spTree>
    <p:extLst>
      <p:ext uri="{BB962C8B-B14F-4D97-AF65-F5344CB8AC3E}">
        <p14:creationId xmlns:p14="http://schemas.microsoft.com/office/powerpoint/2010/main" val="20732333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6" name="Rectangle 25"/>
          <p:cNvSpPr/>
          <p:nvPr/>
        </p:nvSpPr>
        <p:spPr>
          <a:xfrm>
            <a:off x="0" y="0"/>
            <a:ext cx="457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0703" y="2243829"/>
            <a:ext cx="3290594" cy="1141497"/>
          </a:xfrm>
          <a:solidFill>
            <a:srgbClr val="FFFFFF"/>
          </a:solidFill>
          <a:ln>
            <a:solidFill>
              <a:srgbClr val="404040"/>
            </a:solidFill>
          </a:ln>
        </p:spPr>
        <p:txBody>
          <a:bodyPr anchor="ctr" anchorCtr="1">
            <a:normAutofit/>
          </a:bodyPr>
          <a:lstStyle>
            <a:lvl1pPr>
              <a:defRPr sz="2100">
                <a:solidFill>
                  <a:srgbClr val="262626"/>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5052060" y="804672"/>
            <a:ext cx="361188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62965" y="3549918"/>
            <a:ext cx="284607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9" name="Date Placeholder 8"/>
          <p:cNvSpPr>
            <a:spLocks noGrp="1"/>
          </p:cNvSpPr>
          <p:nvPr>
            <p:ph type="dt" sz="half" idx="10"/>
          </p:nvPr>
        </p:nvSpPr>
        <p:spPr/>
        <p:txBody>
          <a:bodyPr/>
          <a:lstStyle/>
          <a:p>
            <a:fld id="{7A847CFC-816F-41D0-AAC0-9BF4FEBC753E}" type="datetimeFigureOut">
              <a:rPr lang="es-ES" smtClean="0">
                <a:solidFill>
                  <a:prstClr val="black">
                    <a:alpha val="75000"/>
                  </a:prstClr>
                </a:solidFill>
              </a:rPr>
              <a:pPr/>
              <a:t>03/10/2025</a:t>
            </a:fld>
            <a:endParaRPr lang="es-ES">
              <a:solidFill>
                <a:prstClr val="black">
                  <a:alpha val="75000"/>
                </a:prstClr>
              </a:solidFill>
            </a:endParaRPr>
          </a:p>
        </p:txBody>
      </p:sp>
      <p:sp>
        <p:nvSpPr>
          <p:cNvPr id="10" name="Footer Placeholder 9"/>
          <p:cNvSpPr>
            <a:spLocks noGrp="1"/>
          </p:cNvSpPr>
          <p:nvPr>
            <p:ph type="ftr" sz="quarter" idx="11"/>
          </p:nvPr>
        </p:nvSpPr>
        <p:spPr>
          <a:xfrm>
            <a:off x="640703" y="6236208"/>
            <a:ext cx="3806398" cy="320040"/>
          </a:xfrm>
        </p:spPr>
        <p:txBody>
          <a:bodyPr>
            <a:normAutofit/>
          </a:bodyPr>
          <a:lstStyle>
            <a:lvl1pPr>
              <a:defRPr>
                <a:solidFill>
                  <a:srgbClr val="FFFFFF">
                    <a:alpha val="70000"/>
                  </a:srgbClr>
                </a:solidFill>
              </a:defRPr>
            </a:lvl1pPr>
          </a:lstStyle>
          <a:p>
            <a:endParaRPr lang="es-ES">
              <a:solidFill>
                <a:prstClr val="black">
                  <a:alpha val="75000"/>
                </a:prstClr>
              </a:solidFill>
            </a:endParaRPr>
          </a:p>
        </p:txBody>
      </p:sp>
      <p:sp>
        <p:nvSpPr>
          <p:cNvPr id="11" name="Slide Number Placeholder 10"/>
          <p:cNvSpPr>
            <a:spLocks noGrp="1"/>
          </p:cNvSpPr>
          <p:nvPr>
            <p:ph type="sldNum" sz="quarter" idx="12"/>
          </p:nvPr>
        </p:nvSpPr>
        <p:spPr/>
        <p:txBody>
          <a:bodyPr/>
          <a:lstStyle/>
          <a:p>
            <a:fld id="{132FADFE-3B8F-471C-ABF0-DBC7717ECBBC}" type="slidenum">
              <a:rPr lang="es-ES" smtClean="0"/>
              <a:pPr/>
              <a:t>‹Nº›</a:t>
            </a:fld>
            <a:endParaRPr lang="es-ES"/>
          </a:p>
        </p:txBody>
      </p:sp>
    </p:spTree>
    <p:extLst>
      <p:ext uri="{BB962C8B-B14F-4D97-AF65-F5344CB8AC3E}">
        <p14:creationId xmlns:p14="http://schemas.microsoft.com/office/powerpoint/2010/main" val="2601194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1" name="Rectangle 10"/>
          <p:cNvSpPr/>
          <p:nvPr/>
        </p:nvSpPr>
        <p:spPr>
          <a:xfrm>
            <a:off x="0" y="0"/>
            <a:ext cx="457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0080" y="2243828"/>
            <a:ext cx="3291840" cy="1143000"/>
          </a:xfrm>
          <a:solidFill>
            <a:srgbClr val="FFFFFF"/>
          </a:solidFill>
          <a:ln>
            <a:solidFill>
              <a:srgbClr val="262626"/>
            </a:solidFill>
          </a:ln>
        </p:spPr>
        <p:txBody>
          <a:bodyPr anchor="ctr" anchorCtr="1">
            <a:noAutofit/>
          </a:bodyPr>
          <a:lstStyle>
            <a:lvl1pPr>
              <a:defRPr sz="2100">
                <a:solidFill>
                  <a:srgbClr val="262626"/>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4572000" y="0"/>
            <a:ext cx="4576573" cy="6858000"/>
          </a:xfrm>
          <a:solidFill>
            <a:schemeClr val="bg1"/>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62965" y="3549919"/>
            <a:ext cx="284607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7A847CFC-816F-41D0-AAC0-9BF4FEBC753E}" type="datetimeFigureOut">
              <a:rPr lang="es-ES" smtClean="0"/>
              <a:pPr/>
              <a:t>03/10/2025</a:t>
            </a:fld>
            <a:endParaRPr lang="es-ES"/>
          </a:p>
        </p:txBody>
      </p:sp>
      <p:sp>
        <p:nvSpPr>
          <p:cNvPr id="9" name="Footer Placeholder 8"/>
          <p:cNvSpPr>
            <a:spLocks noGrp="1"/>
          </p:cNvSpPr>
          <p:nvPr>
            <p:ph type="ftr" sz="quarter" idx="11"/>
          </p:nvPr>
        </p:nvSpPr>
        <p:spPr>
          <a:xfrm>
            <a:off x="640080" y="6236208"/>
            <a:ext cx="3803904" cy="320040"/>
          </a:xfrm>
        </p:spPr>
        <p:txBody>
          <a:bodyPr>
            <a:normAutofit/>
          </a:bodyPr>
          <a:lstStyle>
            <a:lvl1pPr>
              <a:defRPr>
                <a:solidFill>
                  <a:srgbClr val="FFFFFF">
                    <a:alpha val="70000"/>
                  </a:srgbClr>
                </a:solidFill>
              </a:defRPr>
            </a:lvl1pPr>
          </a:lstStyle>
          <a:p>
            <a:endParaRPr lang="es-ES"/>
          </a:p>
        </p:txBody>
      </p:sp>
      <p:sp>
        <p:nvSpPr>
          <p:cNvPr id="10" name="Slide Number Placeholder 9"/>
          <p:cNvSpPr>
            <a:spLocks noGrp="1"/>
          </p:cNvSpPr>
          <p:nvPr>
            <p:ph type="sldNum" sz="quarter" idx="12"/>
          </p:nvPr>
        </p:nvSpPr>
        <p:spPr/>
        <p:txBody>
          <a:bodyPr/>
          <a:lstStyle/>
          <a:p>
            <a:fld id="{132FADFE-3B8F-471C-ABF0-DBC7717ECBBC}" type="slidenum">
              <a:rPr lang="es-ES" smtClean="0"/>
              <a:pPr/>
              <a:t>‹Nº›</a:t>
            </a:fld>
            <a:endParaRPr lang="es-ES"/>
          </a:p>
        </p:txBody>
      </p:sp>
    </p:spTree>
    <p:extLst>
      <p:ext uri="{BB962C8B-B14F-4D97-AF65-F5344CB8AC3E}">
        <p14:creationId xmlns:p14="http://schemas.microsoft.com/office/powerpoint/2010/main" val="3543016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6045" y="964692"/>
            <a:ext cx="5937755"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606045" y="2638045"/>
            <a:ext cx="5937755" cy="310198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978943" y="6238816"/>
            <a:ext cx="2065310" cy="323968"/>
          </a:xfrm>
          <a:prstGeom prst="rect">
            <a:avLst/>
          </a:prstGeom>
        </p:spPr>
        <p:txBody>
          <a:bodyPr vert="horz" lIns="91440" tIns="45720" rIns="91440" bIns="45720" rtlCol="0" anchor="ctr"/>
          <a:lstStyle>
            <a:lvl1pPr algn="r">
              <a:defRPr sz="1000">
                <a:solidFill>
                  <a:schemeClr val="tx1">
                    <a:alpha val="70000"/>
                  </a:schemeClr>
                </a:solidFill>
              </a:defRPr>
            </a:lvl1pPr>
          </a:lstStyle>
          <a:p>
            <a:fld id="{7A847CFC-816F-41D0-AAC0-9BF4FEBC753E}" type="datetimeFigureOut">
              <a:rPr lang="es-ES" smtClean="0">
                <a:solidFill>
                  <a:prstClr val="black">
                    <a:alpha val="75000"/>
                  </a:prstClr>
                </a:solidFill>
              </a:rPr>
              <a:pPr/>
              <a:t>03/10/2025</a:t>
            </a:fld>
            <a:endParaRPr lang="es-ES">
              <a:solidFill>
                <a:prstClr val="black">
                  <a:alpha val="75000"/>
                </a:prstClr>
              </a:solidFill>
            </a:endParaRPr>
          </a:p>
        </p:txBody>
      </p:sp>
      <p:sp>
        <p:nvSpPr>
          <p:cNvPr id="5" name="Footer Placeholder 4"/>
          <p:cNvSpPr>
            <a:spLocks noGrp="1"/>
          </p:cNvSpPr>
          <p:nvPr>
            <p:ph type="ftr" sz="quarter" idx="3"/>
          </p:nvPr>
        </p:nvSpPr>
        <p:spPr>
          <a:xfrm>
            <a:off x="1102239" y="6236208"/>
            <a:ext cx="4556664" cy="320040"/>
          </a:xfrm>
          <a:prstGeom prst="rect">
            <a:avLst/>
          </a:prstGeom>
        </p:spPr>
        <p:txBody>
          <a:bodyPr vert="horz" lIns="91440" tIns="45720" rIns="91440" bIns="45720" rtlCol="0" anchor="ctr"/>
          <a:lstStyle>
            <a:lvl1pPr algn="l">
              <a:defRPr sz="1000">
                <a:solidFill>
                  <a:schemeClr val="tx1">
                    <a:alpha val="70000"/>
                  </a:schemeClr>
                </a:solidFill>
              </a:defRPr>
            </a:lvl1pPr>
          </a:lstStyle>
          <a:p>
            <a:endParaRPr lang="es-ES">
              <a:solidFill>
                <a:prstClr val="black">
                  <a:alpha val="75000"/>
                </a:prstClr>
              </a:solidFill>
            </a:endParaRPr>
          </a:p>
        </p:txBody>
      </p:sp>
      <p:sp>
        <p:nvSpPr>
          <p:cNvPr id="6" name="Slide Number Placeholder 5"/>
          <p:cNvSpPr>
            <a:spLocks noGrp="1"/>
          </p:cNvSpPr>
          <p:nvPr>
            <p:ph type="sldNum" sz="quarter" idx="4"/>
          </p:nvPr>
        </p:nvSpPr>
        <p:spPr>
          <a:xfrm>
            <a:off x="824011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132FADFE-3B8F-471C-ABF0-DBC7717ECBBC}" type="slidenum">
              <a:rPr lang="es-ES" smtClean="0">
                <a:solidFill>
                  <a:srgbClr val="50B4C8">
                    <a:alpha val="20000"/>
                  </a:srgbClr>
                </a:solidFill>
              </a:rPr>
              <a:pPr/>
              <a:t>‹Nº›</a:t>
            </a:fld>
            <a:endParaRPr lang="es-ES">
              <a:solidFill>
                <a:srgbClr val="50B4C8">
                  <a:alpha val="20000"/>
                </a:srgbClr>
              </a:solidFill>
            </a:endParaRPr>
          </a:p>
        </p:txBody>
      </p:sp>
    </p:spTree>
    <p:extLst>
      <p:ext uri="{BB962C8B-B14F-4D97-AF65-F5344CB8AC3E}">
        <p14:creationId xmlns:p14="http://schemas.microsoft.com/office/powerpoint/2010/main" val="1336682072"/>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lnSpc>
          <a:spcPct val="90000"/>
        </a:lnSpc>
        <a:spcBef>
          <a:spcPct val="0"/>
        </a:spcBef>
        <a:buNone/>
        <a:defRPr sz="26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44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59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28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5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3528" y="834770"/>
            <a:ext cx="8533456" cy="3098286"/>
          </a:xfrm>
        </p:spPr>
        <p:txBody>
          <a:bodyPr>
            <a:normAutofit fontScale="90000"/>
          </a:bodyPr>
          <a:lstStyle/>
          <a:p>
            <a:pPr algn="ctr"/>
            <a:br>
              <a:rPr lang="es-ES" dirty="0"/>
            </a:br>
            <a:br>
              <a:rPr lang="es-ES" dirty="0"/>
            </a:br>
            <a:r>
              <a:rPr lang="es-ES" sz="4000" dirty="0"/>
              <a:t>VII Jornadas de Servicios Sociales  e Inclusión Social en Castilla La Mancha</a:t>
            </a:r>
            <a:br>
              <a:rPr lang="es-ES" sz="4000" dirty="0"/>
            </a:br>
            <a:br>
              <a:rPr lang="es-ES" dirty="0"/>
            </a:br>
            <a:endParaRPr lang="es-ES" sz="2700" spc="0" dirty="0"/>
          </a:p>
        </p:txBody>
      </p:sp>
      <p:sp>
        <p:nvSpPr>
          <p:cNvPr id="3" name="2 Subtítulo"/>
          <p:cNvSpPr>
            <a:spLocks noGrp="1"/>
          </p:cNvSpPr>
          <p:nvPr>
            <p:ph type="subTitle" idx="1"/>
          </p:nvPr>
        </p:nvSpPr>
        <p:spPr>
          <a:xfrm>
            <a:off x="1475656" y="4437111"/>
            <a:ext cx="5112567" cy="1205385"/>
          </a:xfrm>
        </p:spPr>
        <p:txBody>
          <a:bodyPr>
            <a:normAutofit/>
          </a:bodyPr>
          <a:lstStyle/>
          <a:p>
            <a:r>
              <a:rPr lang="es-ES" sz="2400" dirty="0"/>
              <a:t>Tatiana Casado de Staritzky</a:t>
            </a:r>
          </a:p>
          <a:p>
            <a:r>
              <a:rPr lang="es-ES" sz="2400" dirty="0" err="1"/>
              <a:t>tatiana.casado@uib.es</a:t>
            </a:r>
            <a:r>
              <a:rPr lang="es-ES" sz="2400" dirty="0"/>
              <a:t> </a:t>
            </a:r>
          </a:p>
        </p:txBody>
      </p:sp>
      <p:sp>
        <p:nvSpPr>
          <p:cNvPr id="5" name="2 Subtítulo"/>
          <p:cNvSpPr txBox="1">
            <a:spLocks/>
          </p:cNvSpPr>
          <p:nvPr/>
        </p:nvSpPr>
        <p:spPr>
          <a:xfrm>
            <a:off x="971365" y="3365389"/>
            <a:ext cx="6553200" cy="781294"/>
          </a:xfrm>
          <a:prstGeom prst="rect">
            <a:avLst/>
          </a:prstGeom>
          <a:solidFill>
            <a:schemeClr val="bg1"/>
          </a:solidFill>
        </p:spPr>
        <p:txBody>
          <a:bodyPr vert="horz" lIns="91440" tIns="45720" rIns="91440" bIns="45720" rtlCol="0">
            <a:normAutofit fontScale="92500" lnSpcReduction="20000"/>
          </a:bodyPr>
          <a:lstStyle>
            <a:lvl1pPr marL="0" indent="0" algn="ctr" defTabSz="914400" rtl="0" eaLnBrk="1" latinLnBrk="0" hangingPunct="1">
              <a:spcBef>
                <a:spcPct val="20000"/>
              </a:spcBef>
              <a:buClr>
                <a:schemeClr val="accent1"/>
              </a:buClr>
              <a:buFont typeface="Arial" pitchFamily="34" charset="0"/>
              <a:buNone/>
              <a:defRPr sz="1800" kern="1200" cap="all" spc="300" baseline="0">
                <a:solidFill>
                  <a:srgbClr val="FFFFFF"/>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a:buClr>
                <a:srgbClr val="50B4C8"/>
              </a:buClr>
            </a:pPr>
            <a:r>
              <a:rPr lang="es-ES" b="1" spc="0" dirty="0">
                <a:solidFill>
                  <a:schemeClr val="tx1"/>
                </a:solidFill>
              </a:rPr>
              <a:t>La relación de ayuda con familias en situación de especial dificultad desde una mirada colaborativa</a:t>
            </a:r>
            <a:endParaRPr lang="es-ES" dirty="0">
              <a:solidFill>
                <a:schemeClr val="tx1"/>
              </a:solidFill>
            </a:endParaRPr>
          </a:p>
        </p:txBody>
      </p:sp>
      <p:sp>
        <p:nvSpPr>
          <p:cNvPr id="4" name="2 Subtítulo">
            <a:extLst>
              <a:ext uri="{FF2B5EF4-FFF2-40B4-BE49-F238E27FC236}">
                <a16:creationId xmlns:a16="http://schemas.microsoft.com/office/drawing/2014/main" id="{6D275653-C5A6-DC62-E020-7A17BD1ED64E}"/>
              </a:ext>
            </a:extLst>
          </p:cNvPr>
          <p:cNvSpPr txBox="1">
            <a:spLocks/>
          </p:cNvSpPr>
          <p:nvPr/>
        </p:nvSpPr>
        <p:spPr>
          <a:xfrm>
            <a:off x="1475656" y="5542277"/>
            <a:ext cx="6264695" cy="781294"/>
          </a:xfrm>
          <a:prstGeom prst="rect">
            <a:avLst/>
          </a:prstGeom>
        </p:spPr>
        <p:txBody>
          <a:bodyPr vert="horz" lIns="91440" tIns="45720" rIns="91440" bIns="45720" rtlCol="0">
            <a:normAutofit fontScale="77500" lnSpcReduction="20000"/>
          </a:bodyPr>
          <a:lstStyle>
            <a:lvl1pPr marL="0" indent="0" algn="l" defTabSz="914400" rtl="0" eaLnBrk="1" latinLnBrk="0" hangingPunct="1">
              <a:lnSpc>
                <a:spcPct val="85000"/>
              </a:lnSpc>
              <a:spcBef>
                <a:spcPts val="1300"/>
              </a:spcBef>
              <a:buFont typeface="Arial" pitchFamily="34" charset="0"/>
              <a:buNone/>
              <a:defRPr sz="2800" kern="1200">
                <a:solidFill>
                  <a:schemeClr val="bg1"/>
                </a:solidFill>
                <a:latin typeface="+mj-lt"/>
                <a:ea typeface="+mn-ea"/>
                <a:cs typeface="+mn-cs"/>
              </a:defRPr>
            </a:lvl1pPr>
            <a:lvl2pPr marL="457200" indent="0" algn="ctr" defTabSz="914400" rtl="0" eaLnBrk="1" latinLnBrk="0" hangingPunct="1">
              <a:lnSpc>
                <a:spcPct val="85000"/>
              </a:lnSpc>
              <a:spcBef>
                <a:spcPts val="600"/>
              </a:spcBef>
              <a:buFont typeface="Arial" pitchFamily="34" charset="0"/>
              <a:buNone/>
              <a:defRPr sz="2800" kern="1200">
                <a:solidFill>
                  <a:schemeClr val="tx1">
                    <a:lumMod val="85000"/>
                    <a:lumOff val="15000"/>
                  </a:schemeClr>
                </a:solidFill>
                <a:latin typeface="+mn-lt"/>
                <a:ea typeface="+mn-ea"/>
                <a:cs typeface="+mn-cs"/>
              </a:defRPr>
            </a:lvl2pPr>
            <a:lvl3pPr marL="914400" indent="0" algn="ctr" defTabSz="914400" rtl="0" eaLnBrk="1" latinLnBrk="0" hangingPunct="1">
              <a:lnSpc>
                <a:spcPct val="85000"/>
              </a:lnSpc>
              <a:spcBef>
                <a:spcPts val="600"/>
              </a:spcBef>
              <a:buFont typeface="Arial" pitchFamily="34" charset="0"/>
              <a:buNone/>
              <a:defRPr sz="2400" i="1" kern="1200">
                <a:solidFill>
                  <a:schemeClr val="tx1">
                    <a:lumMod val="85000"/>
                    <a:lumOff val="15000"/>
                  </a:schemeClr>
                </a:solidFill>
                <a:latin typeface="+mn-lt"/>
                <a:ea typeface="+mn-ea"/>
                <a:cs typeface="+mn-cs"/>
              </a:defRPr>
            </a:lvl3pPr>
            <a:lvl4pPr marL="1371600" indent="0" algn="ctr" defTabSz="914400" rtl="0" eaLnBrk="1" latinLnBrk="0" hangingPunct="1">
              <a:lnSpc>
                <a:spcPct val="85000"/>
              </a:lnSpc>
              <a:spcBef>
                <a:spcPts val="600"/>
              </a:spcBef>
              <a:buFont typeface="Arial" pitchFamily="34" charset="0"/>
              <a:buNone/>
              <a:defRPr sz="2000" kern="1200">
                <a:solidFill>
                  <a:schemeClr val="tx1">
                    <a:lumMod val="85000"/>
                    <a:lumOff val="15000"/>
                  </a:schemeClr>
                </a:solidFill>
                <a:latin typeface="+mn-lt"/>
                <a:ea typeface="+mn-ea"/>
                <a:cs typeface="+mn-cs"/>
              </a:defRPr>
            </a:lvl4pPr>
            <a:lvl5pPr marL="1828800" indent="0" algn="ctr" defTabSz="914400" rtl="0" eaLnBrk="1" latinLnBrk="0" hangingPunct="1">
              <a:lnSpc>
                <a:spcPct val="85000"/>
              </a:lnSpc>
              <a:spcBef>
                <a:spcPts val="600"/>
              </a:spcBef>
              <a:buFont typeface="Arial" pitchFamily="34" charset="0"/>
              <a:buNone/>
              <a:defRPr sz="2000" kern="1200">
                <a:solidFill>
                  <a:schemeClr val="tx1">
                    <a:lumMod val="85000"/>
                    <a:lumOff val="15000"/>
                  </a:schemeClr>
                </a:solidFill>
                <a:latin typeface="+mn-lt"/>
                <a:ea typeface="+mn-ea"/>
                <a:cs typeface="+mn-cs"/>
              </a:defRPr>
            </a:lvl5pPr>
            <a:lvl6pPr marL="2286000" indent="0" algn="ctr" defTabSz="914400" rtl="0" eaLnBrk="1" latinLnBrk="0" hangingPunct="1">
              <a:lnSpc>
                <a:spcPct val="85000"/>
              </a:lnSpc>
              <a:spcBef>
                <a:spcPts val="600"/>
              </a:spcBef>
              <a:buFont typeface="Arial" pitchFamily="34" charset="0"/>
              <a:buNone/>
              <a:defRPr sz="2000" kern="1200">
                <a:solidFill>
                  <a:schemeClr val="tx1">
                    <a:lumMod val="85000"/>
                    <a:lumOff val="15000"/>
                  </a:schemeClr>
                </a:solidFill>
                <a:latin typeface="+mn-lt"/>
                <a:ea typeface="+mn-ea"/>
                <a:cs typeface="+mn-cs"/>
              </a:defRPr>
            </a:lvl6pPr>
            <a:lvl7pPr marL="2743200" indent="0" algn="ctr" defTabSz="914400" rtl="0" eaLnBrk="1" latinLnBrk="0" hangingPunct="1">
              <a:lnSpc>
                <a:spcPct val="85000"/>
              </a:lnSpc>
              <a:spcBef>
                <a:spcPts val="600"/>
              </a:spcBef>
              <a:buFont typeface="Arial" pitchFamily="34" charset="0"/>
              <a:buNone/>
              <a:defRPr sz="2000" kern="1200">
                <a:solidFill>
                  <a:schemeClr val="tx1">
                    <a:lumMod val="85000"/>
                    <a:lumOff val="15000"/>
                  </a:schemeClr>
                </a:solidFill>
                <a:latin typeface="+mn-lt"/>
                <a:ea typeface="+mn-ea"/>
                <a:cs typeface="+mn-cs"/>
              </a:defRPr>
            </a:lvl7pPr>
            <a:lvl8pPr marL="3200400" indent="0" algn="ctr" defTabSz="914400" rtl="0" eaLnBrk="1" latinLnBrk="0" hangingPunct="1">
              <a:lnSpc>
                <a:spcPct val="85000"/>
              </a:lnSpc>
              <a:spcBef>
                <a:spcPts val="600"/>
              </a:spcBef>
              <a:buFont typeface="Arial" pitchFamily="34" charset="0"/>
              <a:buNone/>
              <a:defRPr sz="2000" kern="1200">
                <a:solidFill>
                  <a:schemeClr val="tx1">
                    <a:lumMod val="85000"/>
                    <a:lumOff val="15000"/>
                  </a:schemeClr>
                </a:solidFill>
                <a:latin typeface="+mn-lt"/>
                <a:ea typeface="+mn-ea"/>
                <a:cs typeface="+mn-cs"/>
              </a:defRPr>
            </a:lvl8pPr>
            <a:lvl9pPr marL="3657600" indent="0" algn="ctr" defTabSz="914400" rtl="0" eaLnBrk="1" latinLnBrk="0" hangingPunct="1">
              <a:lnSpc>
                <a:spcPct val="85000"/>
              </a:lnSpc>
              <a:spcBef>
                <a:spcPts val="600"/>
              </a:spcBef>
              <a:buFont typeface="Arial" pitchFamily="34" charset="0"/>
              <a:buNone/>
              <a:defRPr sz="2000" kern="1200">
                <a:solidFill>
                  <a:schemeClr val="tx1">
                    <a:lumMod val="85000"/>
                    <a:lumOff val="15000"/>
                  </a:schemeClr>
                </a:solidFill>
                <a:latin typeface="+mn-lt"/>
                <a:ea typeface="+mn-ea"/>
                <a:cs typeface="+mn-cs"/>
              </a:defRPr>
            </a:lvl9pPr>
          </a:lstStyle>
          <a:p>
            <a:r>
              <a:rPr lang="es-ES" sz="2400" dirty="0"/>
              <a:t>Titular de Universidad</a:t>
            </a:r>
          </a:p>
          <a:p>
            <a:r>
              <a:rPr lang="es-ES" sz="2400" dirty="0" err="1"/>
              <a:t>Dep</a:t>
            </a:r>
            <a:r>
              <a:rPr lang="es-ES" sz="2400" dirty="0"/>
              <a:t>. Filosofía y Trabajo Social- Universitat de les Illes Balears </a:t>
            </a:r>
          </a:p>
        </p:txBody>
      </p:sp>
      <p:pic>
        <p:nvPicPr>
          <p:cNvPr id="1030" name="Picture 6" descr="Logotips - Descàrregues - Identitat institucional ...">
            <a:extLst>
              <a:ext uri="{FF2B5EF4-FFF2-40B4-BE49-F238E27FC236}">
                <a16:creationId xmlns:a16="http://schemas.microsoft.com/office/drawing/2014/main" id="{E8CA0122-2E8D-C1B0-AA2A-8A0FA0567F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4368" y="5299815"/>
            <a:ext cx="1050626" cy="1446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8084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079581" cy="1658198"/>
          </a:xfrm>
        </p:spPr>
        <p:txBody>
          <a:bodyPr>
            <a:normAutofit/>
          </a:bodyPr>
          <a:lstStyle/>
          <a:p>
            <a:r>
              <a:rPr lang="es-ES" dirty="0"/>
              <a:t>Familias en situación de especial dificultad</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456250630"/>
              </p:ext>
            </p:extLst>
          </p:nvPr>
        </p:nvGraphicFramePr>
        <p:xfrm>
          <a:off x="251520" y="1556792"/>
          <a:ext cx="8640960" cy="5132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97729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147449202"/>
              </p:ext>
            </p:extLst>
          </p:nvPr>
        </p:nvGraphicFramePr>
        <p:xfrm>
          <a:off x="251520" y="1196752"/>
          <a:ext cx="8640960" cy="56348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Cuestiones relacionales</a:t>
            </a:r>
          </a:p>
        </p:txBody>
      </p:sp>
    </p:spTree>
    <p:extLst>
      <p:ext uri="{BB962C8B-B14F-4D97-AF65-F5344CB8AC3E}">
        <p14:creationId xmlns:p14="http://schemas.microsoft.com/office/powerpoint/2010/main" val="20746458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079581" cy="1658198"/>
          </a:xfrm>
        </p:spPr>
        <p:txBody>
          <a:bodyPr>
            <a:normAutofit/>
          </a:bodyPr>
          <a:lstStyle/>
          <a:p>
            <a:r>
              <a:rPr lang="es-ES" dirty="0"/>
              <a:t>Familias en situación de especial dificultad</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340320221"/>
              </p:ext>
            </p:extLst>
          </p:nvPr>
        </p:nvGraphicFramePr>
        <p:xfrm>
          <a:off x="251520" y="1556792"/>
          <a:ext cx="8640960" cy="5132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3877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005518409"/>
              </p:ext>
            </p:extLst>
          </p:nvPr>
        </p:nvGraphicFramePr>
        <p:xfrm>
          <a:off x="179512" y="1052736"/>
          <a:ext cx="8784976"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971600" y="5645596"/>
            <a:ext cx="7128792" cy="461665"/>
          </a:xfrm>
          <a:prstGeom prst="rect">
            <a:avLst/>
          </a:prstGeom>
          <a:noFill/>
        </p:spPr>
        <p:txBody>
          <a:bodyPr wrap="square" rtlCol="0">
            <a:spAutoFit/>
          </a:bodyPr>
          <a:lstStyle/>
          <a:p>
            <a:pPr algn="ctr"/>
            <a:r>
              <a:rPr lang="es-ES" sz="2400" dirty="0"/>
              <a:t>Cóctel explosivo que dificulta planes de acción exitosos</a:t>
            </a:r>
          </a:p>
        </p:txBody>
      </p:sp>
      <p:sp>
        <p:nvSpPr>
          <p:cNvPr id="6" name="1 Título"/>
          <p:cNvSpPr txBox="1">
            <a:spLocks/>
          </p:cNvSpPr>
          <p:nvPr/>
        </p:nvSpPr>
        <p:spPr>
          <a:xfrm>
            <a:off x="395536" y="6772"/>
            <a:ext cx="8748464" cy="1045964"/>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Profesionales y sistemas de ayuda formal</a:t>
            </a:r>
          </a:p>
        </p:txBody>
      </p:sp>
    </p:spTree>
    <p:extLst>
      <p:ext uri="{BB962C8B-B14F-4D97-AF65-F5344CB8AC3E}">
        <p14:creationId xmlns:p14="http://schemas.microsoft.com/office/powerpoint/2010/main" val="3499678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268444" y="2564904"/>
            <a:ext cx="8629195" cy="2592288"/>
            <a:chOff x="16576" y="98546"/>
            <a:chExt cx="8629195" cy="2592288"/>
          </a:xfrm>
          <a:solidFill>
            <a:schemeClr val="accent1"/>
          </a:solidFill>
        </p:grpSpPr>
        <p:sp>
          <p:nvSpPr>
            <p:cNvPr id="5" name="4 Rectángulo redondeado"/>
            <p:cNvSpPr/>
            <p:nvPr/>
          </p:nvSpPr>
          <p:spPr>
            <a:xfrm>
              <a:off x="16576" y="98546"/>
              <a:ext cx="8624383" cy="2592288"/>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s-ES"/>
            </a:p>
          </p:txBody>
        </p:sp>
        <p:sp>
          <p:nvSpPr>
            <p:cNvPr id="6" name="5 Rectángulo"/>
            <p:cNvSpPr/>
            <p:nvPr/>
          </p:nvSpPr>
          <p:spPr>
            <a:xfrm>
              <a:off x="56838" y="602602"/>
              <a:ext cx="8588933" cy="127841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4770" tIns="43180" rIns="64770" bIns="43180" numCol="1" spcCol="1270" anchor="ctr" anchorCtr="0">
              <a:noAutofit/>
            </a:bodyPr>
            <a:lstStyle/>
            <a:p>
              <a:r>
                <a:rPr lang="es-ES" sz="4400" dirty="0"/>
                <a:t>¿Por qué utilizar las prácticas colaborativas para trabajar con estas familias?</a:t>
              </a:r>
            </a:p>
          </p:txBody>
        </p:sp>
      </p:grpSp>
    </p:spTree>
    <p:extLst>
      <p:ext uri="{BB962C8B-B14F-4D97-AF65-F5344CB8AC3E}">
        <p14:creationId xmlns:p14="http://schemas.microsoft.com/office/powerpoint/2010/main" val="36789963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230115313"/>
              </p:ext>
            </p:extLst>
          </p:nvPr>
        </p:nvGraphicFramePr>
        <p:xfrm>
          <a:off x="251520" y="1196752"/>
          <a:ext cx="8712968" cy="54208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395536" y="6772"/>
            <a:ext cx="8079581" cy="1045964"/>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¿En qué se sustentan estas prácticas?</a:t>
            </a:r>
          </a:p>
        </p:txBody>
      </p:sp>
    </p:spTree>
    <p:extLst>
      <p:ext uri="{BB962C8B-B14F-4D97-AF65-F5344CB8AC3E}">
        <p14:creationId xmlns:p14="http://schemas.microsoft.com/office/powerpoint/2010/main" val="32014591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Paradigma </a:t>
            </a:r>
            <a:r>
              <a:rPr lang="es-ES" dirty="0" err="1"/>
              <a:t>post-estructuralista</a:t>
            </a:r>
            <a:endParaRPr lang="es-ES" dirty="0"/>
          </a:p>
        </p:txBody>
      </p:sp>
      <p:graphicFrame>
        <p:nvGraphicFramePr>
          <p:cNvPr id="3" name="2 Marcador de contenido"/>
          <p:cNvGraphicFramePr>
            <a:graphicFrameLocks noGrp="1"/>
          </p:cNvGraphicFramePr>
          <p:nvPr>
            <p:ph idx="1"/>
            <p:extLst>
              <p:ext uri="{D42A27DB-BD31-4B8C-83A1-F6EECF244321}">
                <p14:modId xmlns:p14="http://schemas.microsoft.com/office/powerpoint/2010/main" val="2215697099"/>
              </p:ext>
            </p:extLst>
          </p:nvPr>
        </p:nvGraphicFramePr>
        <p:xfrm>
          <a:off x="409030" y="1268760"/>
          <a:ext cx="8066087" cy="5589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CuadroTexto"/>
          <p:cNvSpPr txBox="1"/>
          <p:nvPr/>
        </p:nvSpPr>
        <p:spPr>
          <a:xfrm>
            <a:off x="5580112" y="1844824"/>
            <a:ext cx="2736304" cy="830997"/>
          </a:xfrm>
          <a:prstGeom prst="rect">
            <a:avLst/>
          </a:prstGeom>
          <a:noFill/>
        </p:spPr>
        <p:txBody>
          <a:bodyPr wrap="square" rtlCol="0">
            <a:spAutoFit/>
          </a:bodyPr>
          <a:lstStyle/>
          <a:p>
            <a:pPr algn="ctr"/>
            <a:r>
              <a:rPr lang="es-ES" sz="2400" b="1" dirty="0">
                <a:solidFill>
                  <a:schemeClr val="bg2">
                    <a:lumMod val="50000"/>
                  </a:schemeClr>
                </a:solidFill>
              </a:rPr>
              <a:t>Más igualitaria, ambos expertos</a:t>
            </a:r>
          </a:p>
        </p:txBody>
      </p:sp>
      <p:sp>
        <p:nvSpPr>
          <p:cNvPr id="8" name="7 CuadroTexto"/>
          <p:cNvSpPr txBox="1"/>
          <p:nvPr/>
        </p:nvSpPr>
        <p:spPr>
          <a:xfrm>
            <a:off x="-108520" y="4293096"/>
            <a:ext cx="2736304" cy="830997"/>
          </a:xfrm>
          <a:prstGeom prst="rect">
            <a:avLst/>
          </a:prstGeom>
          <a:noFill/>
        </p:spPr>
        <p:txBody>
          <a:bodyPr wrap="square" rtlCol="0">
            <a:spAutoFit/>
          </a:bodyPr>
          <a:lstStyle/>
          <a:p>
            <a:pPr algn="ctr"/>
            <a:r>
              <a:rPr lang="es-ES" sz="2400" b="1" dirty="0">
                <a:solidFill>
                  <a:schemeClr val="bg2">
                    <a:lumMod val="50000"/>
                  </a:schemeClr>
                </a:solidFill>
              </a:rPr>
              <a:t>Segunda </a:t>
            </a:r>
          </a:p>
          <a:p>
            <a:pPr algn="ctr"/>
            <a:r>
              <a:rPr lang="es-ES" sz="2400" b="1" dirty="0">
                <a:solidFill>
                  <a:schemeClr val="bg2">
                    <a:lumMod val="50000"/>
                  </a:schemeClr>
                </a:solidFill>
              </a:rPr>
              <a:t>cibernética</a:t>
            </a:r>
          </a:p>
        </p:txBody>
      </p:sp>
      <p:cxnSp>
        <p:nvCxnSpPr>
          <p:cNvPr id="4" name="3 Conector recto de flecha"/>
          <p:cNvCxnSpPr/>
          <p:nvPr/>
        </p:nvCxnSpPr>
        <p:spPr>
          <a:xfrm flipV="1">
            <a:off x="5580112" y="2260322"/>
            <a:ext cx="360040" cy="16056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0" name="9 Conector recto de flecha"/>
          <p:cNvCxnSpPr/>
          <p:nvPr/>
        </p:nvCxnSpPr>
        <p:spPr>
          <a:xfrm flipH="1">
            <a:off x="2051720" y="4293096"/>
            <a:ext cx="432048" cy="28803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143517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15346933"/>
              </p:ext>
            </p:extLst>
          </p:nvPr>
        </p:nvGraphicFramePr>
        <p:xfrm>
          <a:off x="251520" y="1700808"/>
          <a:ext cx="8640960" cy="4916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395536" y="6772"/>
            <a:ext cx="8079581" cy="1045964"/>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¿En qué se sustentan estas prácticas?</a:t>
            </a:r>
          </a:p>
        </p:txBody>
      </p:sp>
    </p:spTree>
    <p:extLst>
      <p:ext uri="{BB962C8B-B14F-4D97-AF65-F5344CB8AC3E}">
        <p14:creationId xmlns:p14="http://schemas.microsoft.com/office/powerpoint/2010/main" val="7056269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268760"/>
            <a:ext cx="4555356" cy="1872208"/>
          </a:xfrm>
        </p:spPr>
        <p:txBody>
          <a:bodyPr>
            <a:normAutofit lnSpcReduction="10000"/>
          </a:bodyPr>
          <a:lstStyle/>
          <a:p>
            <a:pPr marL="114300" indent="0">
              <a:buNone/>
            </a:pPr>
            <a:r>
              <a:rPr lang="es-ES" sz="3600" dirty="0" err="1"/>
              <a:t>Rosenzweig</a:t>
            </a:r>
            <a:r>
              <a:rPr lang="es-ES" sz="3600" dirty="0"/>
              <a:t>, 1936</a:t>
            </a:r>
          </a:p>
          <a:p>
            <a:pPr marL="114300" indent="0">
              <a:buNone/>
            </a:pPr>
            <a:endParaRPr lang="es-ES" sz="3600" dirty="0"/>
          </a:p>
          <a:p>
            <a:pPr marL="114300" indent="0">
              <a:buNone/>
            </a:pPr>
            <a:r>
              <a:rPr lang="es-ES" sz="3600" dirty="0"/>
              <a:t>Lambert, 1992</a:t>
            </a:r>
          </a:p>
          <a:p>
            <a:pPr marL="114300" indent="0">
              <a:buNone/>
            </a:pPr>
            <a:endParaRPr lang="es-ES" dirty="0"/>
          </a:p>
          <a:p>
            <a:pPr marL="114300" indent="0">
              <a:buNone/>
            </a:pPr>
            <a:endParaRPr lang="es-ES" dirty="0"/>
          </a:p>
          <a:p>
            <a:endParaRPr lang="es-ES" sz="2200" dirty="0"/>
          </a:p>
        </p:txBody>
      </p:sp>
      <p:graphicFrame>
        <p:nvGraphicFramePr>
          <p:cNvPr id="4" name="Gráfico 3"/>
          <p:cNvGraphicFramePr>
            <a:graphicFrameLocks/>
          </p:cNvGraphicFramePr>
          <p:nvPr>
            <p:extLst>
              <p:ext uri="{D42A27DB-BD31-4B8C-83A1-F6EECF244321}">
                <p14:modId xmlns:p14="http://schemas.microsoft.com/office/powerpoint/2010/main" val="1024706888"/>
              </p:ext>
            </p:extLst>
          </p:nvPr>
        </p:nvGraphicFramePr>
        <p:xfrm>
          <a:off x="2843808" y="1700808"/>
          <a:ext cx="6320453" cy="5040560"/>
        </p:xfrm>
        <a:graphic>
          <a:graphicData uri="http://schemas.openxmlformats.org/drawingml/2006/chart">
            <c:chart xmlns:c="http://schemas.openxmlformats.org/drawingml/2006/chart" xmlns:r="http://schemas.openxmlformats.org/officeDocument/2006/relationships" r:id="rId2"/>
          </a:graphicData>
        </a:graphic>
      </p:graphicFrame>
      <p:sp>
        <p:nvSpPr>
          <p:cNvPr id="5" name="1 Título"/>
          <p:cNvSpPr txBox="1">
            <a:spLocks/>
          </p:cNvSpPr>
          <p:nvPr/>
        </p:nvSpPr>
        <p:spPr>
          <a:xfrm>
            <a:off x="323528" y="79054"/>
            <a:ext cx="8496944" cy="1045964"/>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Veredicto del Pájaro Dodo</a:t>
            </a:r>
          </a:p>
          <a:p>
            <a:r>
              <a:rPr lang="es-ES" dirty="0"/>
              <a:t>Factores Comunes</a:t>
            </a:r>
          </a:p>
        </p:txBody>
      </p:sp>
    </p:spTree>
    <p:extLst>
      <p:ext uri="{BB962C8B-B14F-4D97-AF65-F5344CB8AC3E}">
        <p14:creationId xmlns:p14="http://schemas.microsoft.com/office/powerpoint/2010/main" val="6407323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060815" y="4581128"/>
            <a:ext cx="7200800" cy="1200329"/>
          </a:xfrm>
          <a:prstGeom prst="rect">
            <a:avLst/>
          </a:prstGeom>
          <a:noFill/>
        </p:spPr>
        <p:txBody>
          <a:bodyPr wrap="square" rtlCol="0">
            <a:spAutoFit/>
          </a:bodyPr>
          <a:lstStyle/>
          <a:p>
            <a:pPr algn="ctr"/>
            <a:r>
              <a:rPr lang="es-ES" sz="3600" b="1" dirty="0">
                <a:solidFill>
                  <a:schemeClr val="bg2">
                    <a:lumMod val="50000"/>
                  </a:schemeClr>
                </a:solidFill>
              </a:rPr>
              <a:t>Allí donde enfoques más tradicionales no han funcionado</a:t>
            </a:r>
          </a:p>
        </p:txBody>
      </p:sp>
      <p:sp>
        <p:nvSpPr>
          <p:cNvPr id="6"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Las prácticas colaborativas…</a:t>
            </a:r>
          </a:p>
        </p:txBody>
      </p:sp>
      <p:sp>
        <p:nvSpPr>
          <p:cNvPr id="7" name="6 CuadroTexto"/>
          <p:cNvSpPr txBox="1"/>
          <p:nvPr/>
        </p:nvSpPr>
        <p:spPr>
          <a:xfrm>
            <a:off x="1060815" y="2420888"/>
            <a:ext cx="7200800" cy="830997"/>
          </a:xfrm>
          <a:prstGeom prst="rect">
            <a:avLst/>
          </a:prstGeom>
          <a:noFill/>
        </p:spPr>
        <p:txBody>
          <a:bodyPr wrap="square" rtlCol="0">
            <a:spAutoFit/>
          </a:bodyPr>
          <a:lstStyle/>
          <a:p>
            <a:pPr algn="ctr"/>
            <a:r>
              <a:rPr lang="es-ES" sz="4800" b="1" dirty="0">
                <a:solidFill>
                  <a:schemeClr val="tx2">
                    <a:lumMod val="75000"/>
                    <a:lumOff val="25000"/>
                  </a:schemeClr>
                </a:solidFill>
              </a:rPr>
              <a:t>ALTERNATIVA </a:t>
            </a:r>
          </a:p>
        </p:txBody>
      </p:sp>
    </p:spTree>
    <p:extLst>
      <p:ext uri="{BB962C8B-B14F-4D97-AF65-F5344CB8AC3E}">
        <p14:creationId xmlns:p14="http://schemas.microsoft.com/office/powerpoint/2010/main" val="2184979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8079581" cy="1124744"/>
          </a:xfrm>
        </p:spPr>
        <p:txBody>
          <a:bodyPr/>
          <a:lstStyle/>
          <a:p>
            <a:pPr algn="ctr"/>
            <a:r>
              <a:rPr lang="es-ES" dirty="0"/>
              <a:t>ÍNDICE</a:t>
            </a:r>
          </a:p>
        </p:txBody>
      </p:sp>
      <p:sp>
        <p:nvSpPr>
          <p:cNvPr id="3" name="2 Marcador de contenido"/>
          <p:cNvSpPr>
            <a:spLocks noGrp="1"/>
          </p:cNvSpPr>
          <p:nvPr>
            <p:ph idx="1"/>
          </p:nvPr>
        </p:nvSpPr>
        <p:spPr>
          <a:xfrm>
            <a:off x="323528" y="1385392"/>
            <a:ext cx="8640960" cy="5211960"/>
          </a:xfrm>
        </p:spPr>
        <p:txBody>
          <a:bodyPr>
            <a:normAutofit/>
          </a:bodyPr>
          <a:lstStyle/>
          <a:p>
            <a:pPr>
              <a:lnSpc>
                <a:spcPct val="150000"/>
              </a:lnSpc>
            </a:pPr>
            <a:r>
              <a:rPr lang="es-ES" sz="2800" dirty="0"/>
              <a:t>Familias en situación de especial dificultad y sistemas más amplios</a:t>
            </a:r>
          </a:p>
          <a:p>
            <a:pPr>
              <a:lnSpc>
                <a:spcPct val="150000"/>
              </a:lnSpc>
            </a:pPr>
            <a:r>
              <a:rPr lang="es-ES" sz="2800" dirty="0"/>
              <a:t>Inventario de prácticas colaborativas</a:t>
            </a:r>
          </a:p>
          <a:p>
            <a:pPr>
              <a:lnSpc>
                <a:spcPct val="150000"/>
              </a:lnSpc>
            </a:pPr>
            <a:r>
              <a:rPr lang="es-ES" sz="2800" dirty="0"/>
              <a:t>Estudio Servicios Sociales Comunitarios Básicos -- Mallorca</a:t>
            </a:r>
          </a:p>
          <a:p>
            <a:pPr>
              <a:lnSpc>
                <a:spcPct val="150000"/>
              </a:lnSpc>
            </a:pPr>
            <a:r>
              <a:rPr lang="es-ES" sz="2800" dirty="0"/>
              <a:t>Propuestas de abordaje para una intervención relacional eficaz en Trabajo Social</a:t>
            </a:r>
          </a:p>
          <a:p>
            <a:endParaRPr lang="es-ES" dirty="0"/>
          </a:p>
        </p:txBody>
      </p:sp>
    </p:spTree>
    <p:extLst>
      <p:ext uri="{BB962C8B-B14F-4D97-AF65-F5344CB8AC3E}">
        <p14:creationId xmlns:p14="http://schemas.microsoft.com/office/powerpoint/2010/main" val="18523515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9036496" cy="1368152"/>
          </a:xfrm>
        </p:spPr>
        <p:txBody>
          <a:bodyPr>
            <a:normAutofit/>
          </a:bodyPr>
          <a:lstStyle/>
          <a:p>
            <a:pPr algn="ctr"/>
            <a:r>
              <a:rPr lang="es-ES" b="1" dirty="0">
                <a:solidFill>
                  <a:srgbClr val="FF0000"/>
                </a:solidFill>
              </a:rPr>
              <a:t>Falta procedimientos unificados</a:t>
            </a:r>
          </a:p>
        </p:txBody>
      </p:sp>
      <p:sp>
        <p:nvSpPr>
          <p:cNvPr id="3" name="2 Marcador de contenido"/>
          <p:cNvSpPr>
            <a:spLocks noGrp="1"/>
          </p:cNvSpPr>
          <p:nvPr>
            <p:ph idx="1"/>
          </p:nvPr>
        </p:nvSpPr>
        <p:spPr>
          <a:xfrm>
            <a:off x="179512" y="2322079"/>
            <a:ext cx="8640960" cy="4248472"/>
          </a:xfrm>
        </p:spPr>
        <p:txBody>
          <a:bodyPr>
            <a:normAutofit/>
          </a:bodyPr>
          <a:lstStyle/>
          <a:p>
            <a:pPr marL="411480" lvl="1" indent="0">
              <a:lnSpc>
                <a:spcPct val="200000"/>
              </a:lnSpc>
              <a:buNone/>
            </a:pPr>
            <a:r>
              <a:rPr lang="es-ES" sz="4000" dirty="0"/>
              <a:t>¿En qué medida valoran y desarrollan  estrategias y actitudes específicas del enfoque colaborativo?</a:t>
            </a:r>
          </a:p>
          <a:p>
            <a:endParaRPr lang="es-ES" dirty="0"/>
          </a:p>
          <a:p>
            <a:endParaRPr lang="es-ES" sz="2200" dirty="0"/>
          </a:p>
        </p:txBody>
      </p:sp>
      <p:sp>
        <p:nvSpPr>
          <p:cNvPr id="4" name="3 Flecha abajo"/>
          <p:cNvSpPr/>
          <p:nvPr/>
        </p:nvSpPr>
        <p:spPr>
          <a:xfrm>
            <a:off x="3923928" y="1124745"/>
            <a:ext cx="648072" cy="15121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7731668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3004494"/>
            <a:ext cx="3203848" cy="1241606"/>
          </a:xfrm>
        </p:spPr>
        <p:txBody>
          <a:bodyPr>
            <a:normAutofit fontScale="25000" lnSpcReduction="20000"/>
          </a:bodyPr>
          <a:lstStyle/>
          <a:p>
            <a:pPr marL="411480" lvl="1" indent="0">
              <a:lnSpc>
                <a:spcPct val="120000"/>
              </a:lnSpc>
              <a:buNone/>
            </a:pPr>
            <a:r>
              <a:rPr lang="es-ES" sz="17600" dirty="0"/>
              <a:t>Revisión </a:t>
            </a:r>
          </a:p>
          <a:p>
            <a:pPr marL="411480" lvl="1" indent="0">
              <a:lnSpc>
                <a:spcPct val="120000"/>
              </a:lnSpc>
              <a:buNone/>
            </a:pPr>
            <a:r>
              <a:rPr lang="es-ES" sz="17600" dirty="0"/>
              <a:t>literatura</a:t>
            </a:r>
          </a:p>
          <a:p>
            <a:endParaRPr lang="es-ES" dirty="0"/>
          </a:p>
          <a:p>
            <a:endParaRPr lang="es-ES" sz="2200" dirty="0"/>
          </a:p>
        </p:txBody>
      </p:sp>
      <p:sp>
        <p:nvSpPr>
          <p:cNvPr id="5" name="2 Marcador de contenido"/>
          <p:cNvSpPr txBox="1">
            <a:spLocks/>
          </p:cNvSpPr>
          <p:nvPr/>
        </p:nvSpPr>
        <p:spPr>
          <a:xfrm>
            <a:off x="4115420" y="1052737"/>
            <a:ext cx="4680520" cy="843342"/>
          </a:xfrm>
          <a:prstGeom prst="rect">
            <a:avLst/>
          </a:prstGeom>
        </p:spPr>
        <p:txBody>
          <a:bodyPr vert="horz" lIns="91440" tIns="45720" rIns="91440" bIns="45720" rtlCol="0">
            <a:normAutofit/>
          </a:bodyPr>
          <a:lst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a:lstStyle>
          <a:p>
            <a:pPr marL="114300" indent="0">
              <a:buNone/>
            </a:pPr>
            <a:r>
              <a:rPr lang="es-ES" sz="4400" dirty="0"/>
              <a:t>Conversaciones</a:t>
            </a:r>
          </a:p>
          <a:p>
            <a:endParaRPr lang="es-ES" sz="2200" dirty="0"/>
          </a:p>
        </p:txBody>
      </p:sp>
      <p:sp>
        <p:nvSpPr>
          <p:cNvPr id="6" name="AutoShape 2" descr="Resultado de imagen de foto bandera portuga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7" y="1896078"/>
            <a:ext cx="1091738" cy="7298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AutoShape 5" descr="Durabol BANDERA de los ESTADOS UNIDOS AMERICANA - USA - EE.UU 150 x 90 cm SatÃ©n Flag+Regalo una pegatin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7" y="3004494"/>
            <a:ext cx="1091737" cy="7460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AutoShape 8" descr="Resultado de imagen de israel"/>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103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5706" y="4063742"/>
            <a:ext cx="1091738" cy="7939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8 CuadroTexto"/>
          <p:cNvSpPr txBox="1"/>
          <p:nvPr/>
        </p:nvSpPr>
        <p:spPr>
          <a:xfrm>
            <a:off x="5572844" y="2869672"/>
            <a:ext cx="2664296" cy="1200329"/>
          </a:xfrm>
          <a:prstGeom prst="rect">
            <a:avLst/>
          </a:prstGeom>
          <a:noFill/>
        </p:spPr>
        <p:txBody>
          <a:bodyPr wrap="square" rtlCol="0">
            <a:spAutoFit/>
          </a:bodyPr>
          <a:lstStyle/>
          <a:p>
            <a:r>
              <a:rPr lang="es-ES" sz="2400" dirty="0"/>
              <a:t>Barry Duncan</a:t>
            </a:r>
          </a:p>
          <a:p>
            <a:r>
              <a:rPr lang="es-ES" sz="2400" dirty="0"/>
              <a:t>William </a:t>
            </a:r>
            <a:r>
              <a:rPr lang="es-ES" sz="2400" dirty="0" err="1"/>
              <a:t>Madsen</a:t>
            </a:r>
            <a:endParaRPr lang="es-ES" sz="2400" dirty="0"/>
          </a:p>
          <a:p>
            <a:r>
              <a:rPr lang="es-ES" sz="2400" dirty="0"/>
              <a:t>Adam </a:t>
            </a:r>
            <a:r>
              <a:rPr lang="es-ES" sz="2400" dirty="0" err="1"/>
              <a:t>Horvath</a:t>
            </a:r>
            <a:endParaRPr lang="es-ES" sz="2400" dirty="0"/>
          </a:p>
        </p:txBody>
      </p:sp>
      <p:sp>
        <p:nvSpPr>
          <p:cNvPr id="13" name="12 CuadroTexto"/>
          <p:cNvSpPr txBox="1"/>
          <p:nvPr/>
        </p:nvSpPr>
        <p:spPr>
          <a:xfrm>
            <a:off x="5572844" y="1896078"/>
            <a:ext cx="2664296" cy="830997"/>
          </a:xfrm>
          <a:prstGeom prst="rect">
            <a:avLst/>
          </a:prstGeom>
          <a:noFill/>
        </p:spPr>
        <p:txBody>
          <a:bodyPr wrap="square" rtlCol="0">
            <a:spAutoFit/>
          </a:bodyPr>
          <a:lstStyle/>
          <a:p>
            <a:r>
              <a:rPr lang="es-ES" sz="2400" dirty="0"/>
              <a:t>Liliana Sousa</a:t>
            </a:r>
          </a:p>
          <a:p>
            <a:r>
              <a:rPr lang="es-ES" sz="2400" dirty="0" err="1"/>
              <a:t>Eugénia</a:t>
            </a:r>
            <a:r>
              <a:rPr lang="es-ES" sz="2400" dirty="0"/>
              <a:t> Ribeiro</a:t>
            </a:r>
          </a:p>
        </p:txBody>
      </p:sp>
      <p:sp>
        <p:nvSpPr>
          <p:cNvPr id="14" name="13 CuadroTexto"/>
          <p:cNvSpPr txBox="1"/>
          <p:nvPr/>
        </p:nvSpPr>
        <p:spPr>
          <a:xfrm>
            <a:off x="5580112" y="4260682"/>
            <a:ext cx="2664296" cy="461665"/>
          </a:xfrm>
          <a:prstGeom prst="rect">
            <a:avLst/>
          </a:prstGeom>
          <a:noFill/>
        </p:spPr>
        <p:txBody>
          <a:bodyPr wrap="square" rtlCol="0">
            <a:spAutoFit/>
          </a:bodyPr>
          <a:lstStyle/>
          <a:p>
            <a:r>
              <a:rPr lang="es-ES" sz="2400" dirty="0" err="1"/>
              <a:t>Michal</a:t>
            </a:r>
            <a:r>
              <a:rPr lang="es-ES" sz="2400" dirty="0"/>
              <a:t> </a:t>
            </a:r>
            <a:r>
              <a:rPr lang="es-ES" sz="2400" dirty="0" err="1"/>
              <a:t>Shamai</a:t>
            </a:r>
            <a:endParaRPr lang="es-ES" sz="2400" dirty="0"/>
          </a:p>
        </p:txBody>
      </p:sp>
      <p:sp>
        <p:nvSpPr>
          <p:cNvPr id="10" name="AutoShape 11" descr="Resultado de imagen de espaÃ±a bandera"/>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1036"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3970" y="5159833"/>
            <a:ext cx="1091737" cy="723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16 CuadroTexto"/>
          <p:cNvSpPr txBox="1"/>
          <p:nvPr/>
        </p:nvSpPr>
        <p:spPr>
          <a:xfrm>
            <a:off x="5580112" y="5159833"/>
            <a:ext cx="2664296" cy="830997"/>
          </a:xfrm>
          <a:prstGeom prst="rect">
            <a:avLst/>
          </a:prstGeom>
          <a:noFill/>
        </p:spPr>
        <p:txBody>
          <a:bodyPr wrap="square" rtlCol="0">
            <a:spAutoFit/>
          </a:bodyPr>
          <a:lstStyle/>
          <a:p>
            <a:r>
              <a:rPr lang="es-ES" sz="2400" dirty="0"/>
              <a:t>Nelson Andrade</a:t>
            </a:r>
          </a:p>
          <a:p>
            <a:r>
              <a:rPr lang="es-ES" sz="2400" dirty="0"/>
              <a:t>Carlos </a:t>
            </a:r>
            <a:r>
              <a:rPr lang="es-ES" sz="2400" dirty="0" err="1"/>
              <a:t>Chimpén</a:t>
            </a:r>
            <a:endParaRPr lang="es-ES" sz="2400" dirty="0"/>
          </a:p>
        </p:txBody>
      </p:sp>
      <p:sp>
        <p:nvSpPr>
          <p:cNvPr id="11" name="10 Cruz"/>
          <p:cNvSpPr/>
          <p:nvPr/>
        </p:nvSpPr>
        <p:spPr>
          <a:xfrm>
            <a:off x="2843808" y="3387567"/>
            <a:ext cx="936104" cy="873115"/>
          </a:xfrm>
          <a:prstGeom prst="plus">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b="1" dirty="0"/>
              <a:t>DISEÑO TEÓRICO</a:t>
            </a:r>
          </a:p>
        </p:txBody>
      </p:sp>
    </p:spTree>
    <p:extLst>
      <p:ext uri="{BB962C8B-B14F-4D97-AF65-F5344CB8AC3E}">
        <p14:creationId xmlns:p14="http://schemas.microsoft.com/office/powerpoint/2010/main" val="23074256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980"/>
            <a:ext cx="9144000" cy="1658198"/>
          </a:xfrm>
        </p:spPr>
        <p:txBody>
          <a:bodyPr>
            <a:normAutofit/>
          </a:bodyPr>
          <a:lstStyle/>
          <a:p>
            <a:pPr algn="ctr"/>
            <a:r>
              <a:rPr lang="es-ES" b="1" dirty="0"/>
              <a:t>CONSTRUIMOS</a:t>
            </a:r>
            <a:endParaRPr lang="es-ES" b="1" dirty="0">
              <a:solidFill>
                <a:srgbClr val="FF0000"/>
              </a:solidFill>
            </a:endParaRPr>
          </a:p>
        </p:txBody>
      </p:sp>
      <p:sp>
        <p:nvSpPr>
          <p:cNvPr id="3" name="2 Marcador de contenido"/>
          <p:cNvSpPr>
            <a:spLocks noGrp="1"/>
          </p:cNvSpPr>
          <p:nvPr>
            <p:ph idx="1"/>
          </p:nvPr>
        </p:nvSpPr>
        <p:spPr>
          <a:xfrm>
            <a:off x="179512" y="2322079"/>
            <a:ext cx="8640960" cy="4248472"/>
          </a:xfrm>
        </p:spPr>
        <p:txBody>
          <a:bodyPr>
            <a:normAutofit fontScale="92500"/>
          </a:bodyPr>
          <a:lstStyle/>
          <a:p>
            <a:pPr marL="411480" lvl="1" indent="0">
              <a:lnSpc>
                <a:spcPct val="200000"/>
              </a:lnSpc>
              <a:buNone/>
            </a:pPr>
            <a:r>
              <a:rPr lang="es-ES" sz="4000" dirty="0"/>
              <a:t>Inventario para el desarrollo de prácticas colaborativas desde el trabajo social con familias en situación de especial dificultad</a:t>
            </a:r>
          </a:p>
          <a:p>
            <a:endParaRPr lang="es-ES" dirty="0"/>
          </a:p>
          <a:p>
            <a:endParaRPr lang="es-ES" sz="2200" dirty="0"/>
          </a:p>
        </p:txBody>
      </p:sp>
      <p:sp>
        <p:nvSpPr>
          <p:cNvPr id="4" name="3 Flecha abajo"/>
          <p:cNvSpPr/>
          <p:nvPr/>
        </p:nvSpPr>
        <p:spPr>
          <a:xfrm>
            <a:off x="4139952" y="1327973"/>
            <a:ext cx="648072" cy="11282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9647091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882280549"/>
              </p:ext>
            </p:extLst>
          </p:nvPr>
        </p:nvGraphicFramePr>
        <p:xfrm>
          <a:off x="125760" y="1196752"/>
          <a:ext cx="8892480" cy="4916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0" y="567671"/>
            <a:ext cx="9144000" cy="16581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pPr algn="ctr"/>
            <a:r>
              <a:rPr lang="es-ES" b="1" dirty="0"/>
              <a:t>INVENTARIO PRÁCTICAS COLABORATIVAS</a:t>
            </a:r>
            <a:endParaRPr lang="es-ES" b="1" dirty="0">
              <a:solidFill>
                <a:srgbClr val="FF0000"/>
              </a:solidFill>
            </a:endParaRPr>
          </a:p>
        </p:txBody>
      </p:sp>
      <p:sp>
        <p:nvSpPr>
          <p:cNvPr id="6" name="5 CuadroTexto"/>
          <p:cNvSpPr txBox="1"/>
          <p:nvPr/>
        </p:nvSpPr>
        <p:spPr>
          <a:xfrm>
            <a:off x="323528" y="4913183"/>
            <a:ext cx="8496944" cy="1200329"/>
          </a:xfrm>
          <a:prstGeom prst="rect">
            <a:avLst/>
          </a:prstGeom>
          <a:noFill/>
        </p:spPr>
        <p:txBody>
          <a:bodyPr wrap="square" rtlCol="0">
            <a:spAutoFit/>
          </a:bodyPr>
          <a:lstStyle/>
          <a:p>
            <a:pPr algn="ctr"/>
            <a:r>
              <a:rPr lang="es-ES" sz="3600" b="1" dirty="0">
                <a:solidFill>
                  <a:schemeClr val="bg2">
                    <a:lumMod val="50000"/>
                  </a:schemeClr>
                </a:solidFill>
              </a:rPr>
              <a:t>Presentación a los profesionales siguiendo </a:t>
            </a:r>
          </a:p>
          <a:p>
            <a:pPr algn="ctr"/>
            <a:r>
              <a:rPr lang="es-ES" sz="3600" b="1" dirty="0">
                <a:solidFill>
                  <a:schemeClr val="bg2">
                    <a:lumMod val="50000"/>
                  </a:schemeClr>
                </a:solidFill>
              </a:rPr>
              <a:t>una lógica procesual</a:t>
            </a:r>
          </a:p>
        </p:txBody>
      </p:sp>
    </p:spTree>
    <p:extLst>
      <p:ext uri="{BB962C8B-B14F-4D97-AF65-F5344CB8AC3E}">
        <p14:creationId xmlns:p14="http://schemas.microsoft.com/office/powerpoint/2010/main" val="35837361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336577510"/>
              </p:ext>
            </p:extLst>
          </p:nvPr>
        </p:nvGraphicFramePr>
        <p:xfrm>
          <a:off x="395536" y="1196752"/>
          <a:ext cx="8568952" cy="54726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0" y="27980"/>
            <a:ext cx="9144000" cy="16581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pPr algn="ctr"/>
            <a:r>
              <a:rPr lang="es-ES" b="1" dirty="0"/>
              <a:t>ÁREA “A”. FAMILIA </a:t>
            </a:r>
          </a:p>
          <a:p>
            <a:pPr algn="ctr"/>
            <a:r>
              <a:rPr lang="es-ES" b="1" dirty="0"/>
              <a:t>43 CRITERIOS</a:t>
            </a:r>
            <a:endParaRPr lang="es-ES" b="1" dirty="0">
              <a:solidFill>
                <a:srgbClr val="FF0000"/>
              </a:solidFill>
            </a:endParaRPr>
          </a:p>
        </p:txBody>
      </p:sp>
    </p:spTree>
    <p:extLst>
      <p:ext uri="{BB962C8B-B14F-4D97-AF65-F5344CB8AC3E}">
        <p14:creationId xmlns:p14="http://schemas.microsoft.com/office/powerpoint/2010/main" val="27292853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773968208"/>
              </p:ext>
            </p:extLst>
          </p:nvPr>
        </p:nvGraphicFramePr>
        <p:xfrm>
          <a:off x="467544" y="1916832"/>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0" y="27980"/>
            <a:ext cx="9144000" cy="1658198"/>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pPr algn="ctr"/>
            <a:r>
              <a:rPr lang="es-ES" b="1" dirty="0"/>
              <a:t>A1. Postura relacional profesional </a:t>
            </a:r>
          </a:p>
          <a:p>
            <a:pPr algn="ctr"/>
            <a:r>
              <a:rPr lang="es-ES" b="1" dirty="0"/>
              <a:t>13 criterios</a:t>
            </a:r>
            <a:endParaRPr lang="es-ES" b="1" dirty="0">
              <a:solidFill>
                <a:srgbClr val="FF0000"/>
              </a:solidFill>
            </a:endParaRPr>
          </a:p>
        </p:txBody>
      </p:sp>
    </p:spTree>
    <p:extLst>
      <p:ext uri="{BB962C8B-B14F-4D97-AF65-F5344CB8AC3E}">
        <p14:creationId xmlns:p14="http://schemas.microsoft.com/office/powerpoint/2010/main" val="40068731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844386715"/>
              </p:ext>
            </p:extLst>
          </p:nvPr>
        </p:nvGraphicFramePr>
        <p:xfrm>
          <a:off x="467544" y="1916832"/>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0" y="27980"/>
            <a:ext cx="9144000" cy="1658198"/>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pPr algn="ctr"/>
            <a:r>
              <a:rPr lang="es-ES" b="1" dirty="0"/>
              <a:t>A2. Co-construcción contexto. Familia protagonista </a:t>
            </a:r>
          </a:p>
          <a:p>
            <a:pPr algn="ctr"/>
            <a:r>
              <a:rPr lang="es-ES" b="1" dirty="0"/>
              <a:t>19 criterios</a:t>
            </a:r>
            <a:endParaRPr lang="es-ES" b="1" dirty="0">
              <a:solidFill>
                <a:srgbClr val="FF0000"/>
              </a:solidFill>
            </a:endParaRPr>
          </a:p>
        </p:txBody>
      </p:sp>
    </p:spTree>
    <p:extLst>
      <p:ext uri="{BB962C8B-B14F-4D97-AF65-F5344CB8AC3E}">
        <p14:creationId xmlns:p14="http://schemas.microsoft.com/office/powerpoint/2010/main" val="33628578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306870383"/>
              </p:ext>
            </p:extLst>
          </p:nvPr>
        </p:nvGraphicFramePr>
        <p:xfrm>
          <a:off x="467544" y="1916832"/>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0" y="27980"/>
            <a:ext cx="9144000" cy="1658198"/>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pPr algn="ctr"/>
            <a:r>
              <a:rPr lang="es-ES" b="1" dirty="0"/>
              <a:t>A3. Enfoque centrado en capacidades</a:t>
            </a:r>
          </a:p>
          <a:p>
            <a:pPr algn="ctr"/>
            <a:r>
              <a:rPr lang="es-ES" b="1" dirty="0"/>
              <a:t>11 criterios</a:t>
            </a:r>
            <a:endParaRPr lang="es-ES" b="1" dirty="0">
              <a:solidFill>
                <a:srgbClr val="FF0000"/>
              </a:solidFill>
            </a:endParaRPr>
          </a:p>
        </p:txBody>
      </p:sp>
    </p:spTree>
    <p:extLst>
      <p:ext uri="{BB962C8B-B14F-4D97-AF65-F5344CB8AC3E}">
        <p14:creationId xmlns:p14="http://schemas.microsoft.com/office/powerpoint/2010/main" val="9057506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Marcador de contenido"/>
          <p:cNvGraphicFramePr>
            <a:graphicFrameLocks noGrp="1"/>
          </p:cNvGraphicFramePr>
          <p:nvPr>
            <p:ph idx="1"/>
            <p:extLst>
              <p:ext uri="{D42A27DB-BD31-4B8C-83A1-F6EECF244321}">
                <p14:modId xmlns:p14="http://schemas.microsoft.com/office/powerpoint/2010/main" val="4087204485"/>
              </p:ext>
            </p:extLst>
          </p:nvPr>
        </p:nvGraphicFramePr>
        <p:xfrm>
          <a:off x="323528" y="1447798"/>
          <a:ext cx="8640960" cy="54102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0" y="27980"/>
            <a:ext cx="9144000" cy="1658198"/>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pPr algn="ctr"/>
            <a:r>
              <a:rPr lang="es-ES" b="1" dirty="0"/>
              <a:t>ÁREA “B”. SISTEMAS MÁS AMPLIOS</a:t>
            </a:r>
          </a:p>
          <a:p>
            <a:pPr algn="ctr"/>
            <a:r>
              <a:rPr lang="es-ES" b="1" dirty="0"/>
              <a:t>24 CRITERIOS</a:t>
            </a:r>
            <a:endParaRPr lang="es-ES" b="1" dirty="0">
              <a:solidFill>
                <a:srgbClr val="FF0000"/>
              </a:solidFill>
            </a:endParaRPr>
          </a:p>
        </p:txBody>
      </p:sp>
    </p:spTree>
    <p:extLst>
      <p:ext uri="{BB962C8B-B14F-4D97-AF65-F5344CB8AC3E}">
        <p14:creationId xmlns:p14="http://schemas.microsoft.com/office/powerpoint/2010/main" val="33303999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567415131"/>
              </p:ext>
            </p:extLst>
          </p:nvPr>
        </p:nvGraphicFramePr>
        <p:xfrm>
          <a:off x="467544" y="1916832"/>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0" y="27980"/>
            <a:ext cx="9144000" cy="16581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pPr algn="ctr"/>
            <a:r>
              <a:rPr lang="es-ES" b="1" dirty="0"/>
              <a:t>B1. Prácticas con familia y SMAF</a:t>
            </a:r>
          </a:p>
          <a:p>
            <a:pPr algn="ctr"/>
            <a:r>
              <a:rPr lang="es-ES" b="1" dirty="0"/>
              <a:t>6 criterios</a:t>
            </a:r>
            <a:endParaRPr lang="es-ES" b="1" dirty="0">
              <a:solidFill>
                <a:srgbClr val="FF0000"/>
              </a:solidFill>
            </a:endParaRPr>
          </a:p>
        </p:txBody>
      </p:sp>
    </p:spTree>
    <p:extLst>
      <p:ext uri="{BB962C8B-B14F-4D97-AF65-F5344CB8AC3E}">
        <p14:creationId xmlns:p14="http://schemas.microsoft.com/office/powerpoint/2010/main" val="12656200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B1CCF8-0716-FDB8-9FE1-34568F5BC150}"/>
            </a:ext>
          </a:extLst>
        </p:cNvPr>
        <p:cNvGrpSpPr/>
        <p:nvPr/>
      </p:nvGrpSpPr>
      <p:grpSpPr>
        <a:xfrm>
          <a:off x="0" y="0"/>
          <a:ext cx="0" cy="0"/>
          <a:chOff x="0" y="0"/>
          <a:chExt cx="0" cy="0"/>
        </a:xfrm>
      </p:grpSpPr>
      <p:grpSp>
        <p:nvGrpSpPr>
          <p:cNvPr id="4" name="3 Grupo">
            <a:extLst>
              <a:ext uri="{FF2B5EF4-FFF2-40B4-BE49-F238E27FC236}">
                <a16:creationId xmlns:a16="http://schemas.microsoft.com/office/drawing/2014/main" id="{EE76F7EF-3539-A0E2-8DF9-C063C19E6BDE}"/>
              </a:ext>
            </a:extLst>
          </p:cNvPr>
          <p:cNvGrpSpPr/>
          <p:nvPr/>
        </p:nvGrpSpPr>
        <p:grpSpPr>
          <a:xfrm>
            <a:off x="268444" y="2564904"/>
            <a:ext cx="8629195" cy="2592288"/>
            <a:chOff x="16576" y="98546"/>
            <a:chExt cx="8629195" cy="2592288"/>
          </a:xfrm>
          <a:solidFill>
            <a:schemeClr val="accent1"/>
          </a:solidFill>
        </p:grpSpPr>
        <p:sp>
          <p:nvSpPr>
            <p:cNvPr id="5" name="4 Rectángulo redondeado">
              <a:extLst>
                <a:ext uri="{FF2B5EF4-FFF2-40B4-BE49-F238E27FC236}">
                  <a16:creationId xmlns:a16="http://schemas.microsoft.com/office/drawing/2014/main" id="{B4B2690C-0A94-CDFE-8D90-E7083741C73F}"/>
                </a:ext>
              </a:extLst>
            </p:cNvPr>
            <p:cNvSpPr/>
            <p:nvPr/>
          </p:nvSpPr>
          <p:spPr>
            <a:xfrm>
              <a:off x="16576" y="98546"/>
              <a:ext cx="8624383" cy="2592288"/>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s-ES"/>
            </a:p>
          </p:txBody>
        </p:sp>
        <p:sp>
          <p:nvSpPr>
            <p:cNvPr id="6" name="5 Rectángulo">
              <a:extLst>
                <a:ext uri="{FF2B5EF4-FFF2-40B4-BE49-F238E27FC236}">
                  <a16:creationId xmlns:a16="http://schemas.microsoft.com/office/drawing/2014/main" id="{B1FFFB9E-0750-1C5B-8DBD-48E18F314A5C}"/>
                </a:ext>
              </a:extLst>
            </p:cNvPr>
            <p:cNvSpPr/>
            <p:nvPr/>
          </p:nvSpPr>
          <p:spPr>
            <a:xfrm>
              <a:off x="56838" y="602602"/>
              <a:ext cx="8588933" cy="127841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4770" tIns="43180" rIns="64770" bIns="43180" numCol="1" spcCol="1270" anchor="ctr" anchorCtr="0">
              <a:noAutofit/>
            </a:bodyPr>
            <a:lstStyle/>
            <a:p>
              <a:r>
                <a:rPr lang="es-ES" sz="4400" dirty="0"/>
                <a:t>Familias en situación de especial dificultad (FED) </a:t>
              </a:r>
            </a:p>
            <a:p>
              <a:r>
                <a:rPr lang="es-ES" sz="4400" dirty="0"/>
                <a:t>¿Qué tienen de especial?</a:t>
              </a:r>
            </a:p>
          </p:txBody>
        </p:sp>
      </p:grpSp>
    </p:spTree>
    <p:extLst>
      <p:ext uri="{BB962C8B-B14F-4D97-AF65-F5344CB8AC3E}">
        <p14:creationId xmlns:p14="http://schemas.microsoft.com/office/powerpoint/2010/main" val="19252686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515997410"/>
              </p:ext>
            </p:extLst>
          </p:nvPr>
        </p:nvGraphicFramePr>
        <p:xfrm>
          <a:off x="467544" y="1916832"/>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1 Título"/>
          <p:cNvSpPr txBox="1">
            <a:spLocks/>
          </p:cNvSpPr>
          <p:nvPr/>
        </p:nvSpPr>
        <p:spPr>
          <a:xfrm>
            <a:off x="0" y="27980"/>
            <a:ext cx="9144000" cy="16581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pPr algn="ctr"/>
            <a:r>
              <a:rPr lang="es-ES" b="1" dirty="0"/>
              <a:t>B2. Actuaciones con familia</a:t>
            </a:r>
          </a:p>
          <a:p>
            <a:pPr algn="ctr"/>
            <a:r>
              <a:rPr lang="es-ES" b="1" dirty="0"/>
              <a:t>7 criterios</a:t>
            </a:r>
            <a:endParaRPr lang="es-ES" b="1" dirty="0">
              <a:solidFill>
                <a:srgbClr val="FF0000"/>
              </a:solidFill>
            </a:endParaRPr>
          </a:p>
        </p:txBody>
      </p:sp>
    </p:spTree>
    <p:extLst>
      <p:ext uri="{BB962C8B-B14F-4D97-AF65-F5344CB8AC3E}">
        <p14:creationId xmlns:p14="http://schemas.microsoft.com/office/powerpoint/2010/main" val="16949355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775297960"/>
              </p:ext>
            </p:extLst>
          </p:nvPr>
        </p:nvGraphicFramePr>
        <p:xfrm>
          <a:off x="467544" y="1916832"/>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0" y="27980"/>
            <a:ext cx="9144000" cy="16581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pPr algn="ctr"/>
            <a:r>
              <a:rPr lang="es-ES" b="1" dirty="0"/>
              <a:t>B3. Actuaciones con SMAF</a:t>
            </a:r>
          </a:p>
          <a:p>
            <a:pPr algn="ctr"/>
            <a:r>
              <a:rPr lang="es-ES" b="1" dirty="0"/>
              <a:t>11 criterios</a:t>
            </a:r>
            <a:endParaRPr lang="es-ES" b="1" dirty="0">
              <a:solidFill>
                <a:srgbClr val="FF0000"/>
              </a:solidFill>
            </a:endParaRPr>
          </a:p>
        </p:txBody>
      </p:sp>
    </p:spTree>
    <p:extLst>
      <p:ext uri="{BB962C8B-B14F-4D97-AF65-F5344CB8AC3E}">
        <p14:creationId xmlns:p14="http://schemas.microsoft.com/office/powerpoint/2010/main" val="27287116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587586" y="620688"/>
            <a:ext cx="5937755" cy="1188720"/>
          </a:xfrm>
        </p:spPr>
        <p:txBody>
          <a:bodyPr>
            <a:noAutofit/>
          </a:bodyPr>
          <a:lstStyle/>
          <a:p>
            <a:r>
              <a:rPr lang="es-ES" sz="4000" dirty="0"/>
              <a:t>Objetivo general</a:t>
            </a:r>
          </a:p>
        </p:txBody>
      </p:sp>
      <p:sp>
        <p:nvSpPr>
          <p:cNvPr id="3" name="2 Marcador de contenido"/>
          <p:cNvSpPr>
            <a:spLocks noGrp="1"/>
          </p:cNvSpPr>
          <p:nvPr>
            <p:ph idx="1"/>
          </p:nvPr>
        </p:nvSpPr>
        <p:spPr>
          <a:xfrm>
            <a:off x="235984" y="2348880"/>
            <a:ext cx="8640960" cy="3024336"/>
          </a:xfrm>
        </p:spPr>
        <p:txBody>
          <a:bodyPr>
            <a:normAutofit fontScale="92500"/>
          </a:bodyPr>
          <a:lstStyle/>
          <a:p>
            <a:pPr lvl="2"/>
            <a:r>
              <a:rPr lang="es-ES" sz="3200" i="0" dirty="0"/>
              <a:t>Conocer qué herramientas, técnicas, estrategias, habilidades y actitudes desarrollan los trabajadores sociales en el proceso de intervención con familias en situación de especial dificultad, tanto en su trabajo con las familias como con la red profesional que se establece. </a:t>
            </a:r>
          </a:p>
          <a:p>
            <a:pPr marL="114300" indent="0">
              <a:buNone/>
            </a:pPr>
            <a:endParaRPr lang="es-ES" dirty="0"/>
          </a:p>
          <a:p>
            <a:endParaRPr lang="es-ES" sz="2200" dirty="0"/>
          </a:p>
        </p:txBody>
      </p:sp>
    </p:spTree>
    <p:extLst>
      <p:ext uri="{BB962C8B-B14F-4D97-AF65-F5344CB8AC3E}">
        <p14:creationId xmlns:p14="http://schemas.microsoft.com/office/powerpoint/2010/main" val="16249968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1 Título"/>
          <p:cNvSpPr>
            <a:spLocks noGrp="1"/>
          </p:cNvSpPr>
          <p:nvPr>
            <p:ph type="title"/>
          </p:nvPr>
        </p:nvSpPr>
        <p:spPr>
          <a:xfrm>
            <a:off x="1691680" y="476672"/>
            <a:ext cx="5937755" cy="1188720"/>
          </a:xfrm>
        </p:spPr>
        <p:txBody>
          <a:bodyPr>
            <a:noAutofit/>
          </a:bodyPr>
          <a:lstStyle/>
          <a:p>
            <a:r>
              <a:rPr lang="es-ES" sz="4000" dirty="0"/>
              <a:t>Objetivos específicos</a:t>
            </a:r>
          </a:p>
        </p:txBody>
      </p:sp>
      <p:sp>
        <p:nvSpPr>
          <p:cNvPr id="3" name="2 Marcador de contenido"/>
          <p:cNvSpPr>
            <a:spLocks noGrp="1"/>
          </p:cNvSpPr>
          <p:nvPr>
            <p:ph idx="1"/>
          </p:nvPr>
        </p:nvSpPr>
        <p:spPr>
          <a:xfrm>
            <a:off x="251520" y="1700808"/>
            <a:ext cx="8640960" cy="4916760"/>
          </a:xfrm>
        </p:spPr>
        <p:txBody>
          <a:bodyPr>
            <a:normAutofit lnSpcReduction="10000"/>
          </a:bodyPr>
          <a:lstStyle/>
          <a:p>
            <a:endParaRPr lang="es-ES" dirty="0"/>
          </a:p>
          <a:p>
            <a:pPr>
              <a:buFont typeface="Arial" panose="020B0604020202020204" pitchFamily="34" charset="0"/>
              <a:buChar char="•"/>
            </a:pPr>
            <a:r>
              <a:rPr lang="es-ES" sz="2800" dirty="0"/>
              <a:t>Conocer el perfil sociodemográfico de los y las trabajadoras sociales de servicios sociales de atención primaria de la isla de Mallorca </a:t>
            </a:r>
          </a:p>
          <a:p>
            <a:pPr>
              <a:buFont typeface="Wingdings" panose="05000000000000000000" pitchFamily="2" charset="2"/>
              <a:buChar char="v"/>
            </a:pPr>
            <a:endParaRPr lang="es-ES" sz="2800" dirty="0"/>
          </a:p>
          <a:p>
            <a:pPr>
              <a:buFont typeface="Arial" panose="020B0604020202020204" pitchFamily="34" charset="0"/>
              <a:buChar char="•"/>
            </a:pPr>
            <a:r>
              <a:rPr lang="es-ES" sz="2800" dirty="0"/>
              <a:t>Analizar el grado de importancia y de realización, en relación a las prácticas descritas en el </a:t>
            </a:r>
            <a:r>
              <a:rPr lang="es-ES" sz="2800" i="1" dirty="0"/>
              <a:t>inventario para el desarrollo de prácticas colaborativas desde el Trabajo Social con familias en situación de especial dificultad, </a:t>
            </a:r>
            <a:r>
              <a:rPr lang="es-ES" sz="2800" dirty="0"/>
              <a:t>que los y las trabajadores sociales participantes otorgan a cada uno de los ítems </a:t>
            </a:r>
            <a:r>
              <a:rPr lang="es-ES" sz="2800" dirty="0" err="1"/>
              <a:t>operativizados</a:t>
            </a:r>
            <a:r>
              <a:rPr lang="es-ES" sz="2800" dirty="0"/>
              <a:t>. </a:t>
            </a:r>
          </a:p>
          <a:p>
            <a:pPr marL="114300" indent="0">
              <a:buNone/>
            </a:pPr>
            <a:endParaRPr lang="es-ES" dirty="0"/>
          </a:p>
          <a:p>
            <a:endParaRPr lang="es-ES" sz="2200" dirty="0"/>
          </a:p>
        </p:txBody>
      </p:sp>
    </p:spTree>
    <p:extLst>
      <p:ext uri="{BB962C8B-B14F-4D97-AF65-F5344CB8AC3E}">
        <p14:creationId xmlns:p14="http://schemas.microsoft.com/office/powerpoint/2010/main" val="35745664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763688" y="920800"/>
            <a:ext cx="5937755" cy="864096"/>
          </a:xfrm>
        </p:spPr>
        <p:txBody>
          <a:bodyPr>
            <a:noAutofit/>
          </a:bodyPr>
          <a:lstStyle/>
          <a:p>
            <a:r>
              <a:rPr lang="es-ES" sz="2500" b="1" dirty="0">
                <a:solidFill>
                  <a:schemeClr val="accent2">
                    <a:lumMod val="75000"/>
                  </a:schemeClr>
                </a:solidFill>
              </a:rPr>
              <a:t>INVENTARIO PRÁCTICAS COLABORATIVAS</a:t>
            </a:r>
          </a:p>
        </p:txBody>
      </p:sp>
      <p:sp>
        <p:nvSpPr>
          <p:cNvPr id="3" name="2 Marcador de contenido"/>
          <p:cNvSpPr>
            <a:spLocks noGrp="1"/>
          </p:cNvSpPr>
          <p:nvPr>
            <p:ph idx="1"/>
          </p:nvPr>
        </p:nvSpPr>
        <p:spPr>
          <a:xfrm>
            <a:off x="323528" y="1784896"/>
            <a:ext cx="8640960" cy="4916760"/>
          </a:xfrm>
        </p:spPr>
        <p:txBody>
          <a:bodyPr>
            <a:normAutofit fontScale="92500" lnSpcReduction="10000"/>
          </a:bodyPr>
          <a:lstStyle/>
          <a:p>
            <a:pPr lvl="1"/>
            <a:r>
              <a:rPr lang="es-ES" sz="3200" dirty="0"/>
              <a:t>Diseñado específicamente para esta investigación</a:t>
            </a:r>
          </a:p>
          <a:p>
            <a:pPr lvl="2"/>
            <a:r>
              <a:rPr lang="es-ES" sz="2800" dirty="0"/>
              <a:t>Batería inicial de 100 ítems</a:t>
            </a:r>
          </a:p>
          <a:p>
            <a:pPr lvl="2"/>
            <a:r>
              <a:rPr lang="es-ES" sz="2800" dirty="0"/>
              <a:t>Revisión por parte de jueces expertos (profesionales y expertos universitarios)</a:t>
            </a:r>
          </a:p>
          <a:p>
            <a:pPr lvl="2"/>
            <a:r>
              <a:rPr lang="es-ES" sz="2800" dirty="0"/>
              <a:t>Revisión final profesorado especializado</a:t>
            </a:r>
          </a:p>
          <a:p>
            <a:pPr lvl="2"/>
            <a:r>
              <a:rPr lang="es-ES" sz="2800" dirty="0"/>
              <a:t>Batería final de 67 ítems</a:t>
            </a:r>
          </a:p>
          <a:p>
            <a:pPr lvl="1"/>
            <a:r>
              <a:rPr lang="es-ES" sz="3200" dirty="0"/>
              <a:t>Nivel importancia y nivel realización</a:t>
            </a:r>
          </a:p>
          <a:p>
            <a:pPr lvl="1"/>
            <a:r>
              <a:rPr lang="es-ES" sz="3200" dirty="0"/>
              <a:t>Escala Likert de 5 puntos</a:t>
            </a:r>
            <a:endParaRPr lang="es-ES" sz="2800" dirty="0"/>
          </a:p>
          <a:p>
            <a:pPr lvl="1"/>
            <a:r>
              <a:rPr lang="es-ES" sz="3200" dirty="0"/>
              <a:t>Análisis de fiabilidad de cada dimensión</a:t>
            </a:r>
          </a:p>
          <a:p>
            <a:pPr lvl="2"/>
            <a:r>
              <a:rPr lang="es-ES" sz="2800" dirty="0"/>
              <a:t>Alfa de </a:t>
            </a:r>
            <a:r>
              <a:rPr lang="es-ES" sz="2800" dirty="0" err="1"/>
              <a:t>Cronbach</a:t>
            </a:r>
            <a:r>
              <a:rPr lang="es-ES" sz="2800" dirty="0"/>
              <a:t>: entre 0.7 y 0.9</a:t>
            </a:r>
          </a:p>
        </p:txBody>
      </p:sp>
      <p:sp>
        <p:nvSpPr>
          <p:cNvPr id="4" name="1 Título"/>
          <p:cNvSpPr txBox="1">
            <a:spLocks/>
          </p:cNvSpPr>
          <p:nvPr/>
        </p:nvSpPr>
        <p:spPr>
          <a:xfrm>
            <a:off x="0" y="-19050"/>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Diseño y procedimiento </a:t>
            </a:r>
          </a:p>
        </p:txBody>
      </p:sp>
    </p:spTree>
    <p:extLst>
      <p:ext uri="{BB962C8B-B14F-4D97-AF65-F5344CB8AC3E}">
        <p14:creationId xmlns:p14="http://schemas.microsoft.com/office/powerpoint/2010/main" val="28158195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603122" y="1052736"/>
            <a:ext cx="5937755" cy="648072"/>
          </a:xfrm>
        </p:spPr>
        <p:txBody>
          <a:bodyPr>
            <a:noAutofit/>
          </a:bodyPr>
          <a:lstStyle/>
          <a:p>
            <a:r>
              <a:rPr lang="es-ES" sz="3200" b="1" dirty="0">
                <a:solidFill>
                  <a:schemeClr val="accent2">
                    <a:lumMod val="75000"/>
                  </a:schemeClr>
                </a:solidFill>
              </a:rPr>
              <a:t>CUESTIONARIO ANEXO</a:t>
            </a:r>
            <a:endParaRPr lang="es-ES" sz="3200" dirty="0"/>
          </a:p>
        </p:txBody>
      </p:sp>
      <p:sp>
        <p:nvSpPr>
          <p:cNvPr id="3" name="2 Marcador de contenido"/>
          <p:cNvSpPr>
            <a:spLocks noGrp="1"/>
          </p:cNvSpPr>
          <p:nvPr>
            <p:ph idx="1"/>
          </p:nvPr>
        </p:nvSpPr>
        <p:spPr>
          <a:xfrm>
            <a:off x="0" y="1744266"/>
            <a:ext cx="8640960" cy="4916760"/>
          </a:xfrm>
        </p:spPr>
        <p:txBody>
          <a:bodyPr>
            <a:normAutofit/>
          </a:bodyPr>
          <a:lstStyle/>
          <a:p>
            <a:pPr lvl="1"/>
            <a:r>
              <a:rPr lang="es-ES" sz="3200" dirty="0"/>
              <a:t>Preguntas socio-demográficas</a:t>
            </a:r>
          </a:p>
          <a:p>
            <a:pPr lvl="1"/>
            <a:r>
              <a:rPr lang="es-ES" sz="3200" dirty="0"/>
              <a:t>Cuestiones relacionadas con el servicio </a:t>
            </a:r>
            <a:endParaRPr lang="es-ES" sz="3000" dirty="0"/>
          </a:p>
          <a:p>
            <a:pPr lvl="2"/>
            <a:r>
              <a:rPr lang="es-ES" sz="3000" dirty="0"/>
              <a:t>Porcentaje dedicación atención individual, grupal, comunitaria, supervisión, gestión.</a:t>
            </a:r>
          </a:p>
          <a:p>
            <a:pPr lvl="2"/>
            <a:r>
              <a:rPr lang="es-ES" sz="3000" dirty="0"/>
              <a:t>Realización de reuniones de equipo (servicio), de equipo (caso) y de red</a:t>
            </a:r>
          </a:p>
          <a:p>
            <a:pPr lvl="2"/>
            <a:r>
              <a:rPr lang="es-ES" sz="3000" dirty="0"/>
              <a:t>Toma decisiones conjuntas</a:t>
            </a:r>
          </a:p>
          <a:p>
            <a:pPr lvl="2"/>
            <a:r>
              <a:rPr lang="es-ES" sz="3000" dirty="0"/>
              <a:t>Protocolos escritos de trabajo en equipo y trabajo en red</a:t>
            </a:r>
          </a:p>
          <a:p>
            <a:pPr marL="114300" indent="0">
              <a:buNone/>
            </a:pPr>
            <a:endParaRPr lang="es-ES" dirty="0"/>
          </a:p>
          <a:p>
            <a:endParaRPr lang="es-ES" sz="2200" dirty="0"/>
          </a:p>
        </p:txBody>
      </p:sp>
      <p:sp>
        <p:nvSpPr>
          <p:cNvPr id="5"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Diseño y procedimiento (II)</a:t>
            </a:r>
          </a:p>
        </p:txBody>
      </p:sp>
    </p:spTree>
    <p:extLst>
      <p:ext uri="{BB962C8B-B14F-4D97-AF65-F5344CB8AC3E}">
        <p14:creationId xmlns:p14="http://schemas.microsoft.com/office/powerpoint/2010/main" val="9979095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196752"/>
            <a:ext cx="8640960" cy="5420816"/>
          </a:xfrm>
        </p:spPr>
        <p:txBody>
          <a:bodyPr>
            <a:normAutofit fontScale="92500" lnSpcReduction="20000"/>
          </a:bodyPr>
          <a:lstStyle/>
          <a:p>
            <a:pPr lvl="1"/>
            <a:r>
              <a:rPr lang="es-ES" sz="4000" b="1" dirty="0">
                <a:solidFill>
                  <a:schemeClr val="accent2">
                    <a:lumMod val="75000"/>
                  </a:schemeClr>
                </a:solidFill>
              </a:rPr>
              <a:t>Muestra</a:t>
            </a:r>
          </a:p>
          <a:p>
            <a:pPr lvl="2"/>
            <a:r>
              <a:rPr lang="es-ES" sz="3500" dirty="0"/>
              <a:t>121 TS servicios sociales comunitarios básicos</a:t>
            </a:r>
          </a:p>
          <a:p>
            <a:pPr lvl="2"/>
            <a:endParaRPr lang="es-ES" sz="3500" dirty="0"/>
          </a:p>
          <a:p>
            <a:pPr lvl="2"/>
            <a:r>
              <a:rPr lang="es-ES" sz="3500" dirty="0"/>
              <a:t>82.88% de la población total (146 TS)</a:t>
            </a:r>
          </a:p>
          <a:p>
            <a:pPr lvl="2"/>
            <a:endParaRPr lang="es-ES" sz="3500" dirty="0"/>
          </a:p>
          <a:p>
            <a:pPr lvl="2"/>
            <a:r>
              <a:rPr lang="es-ES" sz="3500" dirty="0"/>
              <a:t>Intervalo de Confianza 95% (margen de error 4%)</a:t>
            </a:r>
          </a:p>
          <a:p>
            <a:pPr lvl="2"/>
            <a:endParaRPr lang="es-ES" sz="3500" dirty="0"/>
          </a:p>
          <a:p>
            <a:pPr lvl="2"/>
            <a:r>
              <a:rPr lang="es-ES" sz="3500" dirty="0"/>
              <a:t>Representatividad (sexo, tamaño municipio, ubicación)  </a:t>
            </a:r>
          </a:p>
          <a:p>
            <a:pPr marL="114300" indent="0">
              <a:buNone/>
            </a:pPr>
            <a:endParaRPr lang="es-ES" dirty="0"/>
          </a:p>
          <a:p>
            <a:endParaRPr lang="es-ES" sz="2200" dirty="0"/>
          </a:p>
        </p:txBody>
      </p:sp>
      <p:sp>
        <p:nvSpPr>
          <p:cNvPr id="4"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Población y muestra</a:t>
            </a:r>
          </a:p>
        </p:txBody>
      </p:sp>
    </p:spTree>
    <p:extLst>
      <p:ext uri="{BB962C8B-B14F-4D97-AF65-F5344CB8AC3E}">
        <p14:creationId xmlns:p14="http://schemas.microsoft.com/office/powerpoint/2010/main" val="31093497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051370734"/>
              </p:ext>
            </p:extLst>
          </p:nvPr>
        </p:nvGraphicFramePr>
        <p:xfrm>
          <a:off x="251520" y="908720"/>
          <a:ext cx="8640960" cy="5922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Resultados y discusión</a:t>
            </a:r>
          </a:p>
        </p:txBody>
      </p:sp>
    </p:spTree>
    <p:extLst>
      <p:ext uri="{BB962C8B-B14F-4D97-AF65-F5344CB8AC3E}">
        <p14:creationId xmlns:p14="http://schemas.microsoft.com/office/powerpoint/2010/main" val="33206261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052736"/>
            <a:ext cx="8892480" cy="5400600"/>
          </a:xfrm>
        </p:spPr>
        <p:txBody>
          <a:bodyPr>
            <a:normAutofit lnSpcReduction="10000"/>
          </a:bodyPr>
          <a:lstStyle/>
          <a:p>
            <a:pPr marL="114300" indent="0">
              <a:buNone/>
            </a:pPr>
            <a:endParaRPr lang="es-ES" sz="4800" dirty="0"/>
          </a:p>
          <a:p>
            <a:pPr>
              <a:buFontTx/>
              <a:buChar char="-"/>
            </a:pPr>
            <a:r>
              <a:rPr lang="es-ES" sz="4800" dirty="0"/>
              <a:t>Mujer de 42 años</a:t>
            </a:r>
          </a:p>
          <a:p>
            <a:pPr>
              <a:buFontTx/>
              <a:buChar char="-"/>
            </a:pPr>
            <a:r>
              <a:rPr lang="es-ES" sz="4800" dirty="0"/>
              <a:t>No adaptación a grado</a:t>
            </a:r>
          </a:p>
          <a:p>
            <a:pPr>
              <a:buFontTx/>
              <a:buChar char="-"/>
            </a:pPr>
            <a:r>
              <a:rPr lang="es-ES" sz="4800" dirty="0"/>
              <a:t>Formación continua últimos 5 años</a:t>
            </a:r>
          </a:p>
          <a:p>
            <a:pPr>
              <a:buFontTx/>
              <a:buChar char="-"/>
            </a:pPr>
            <a:r>
              <a:rPr lang="es-ES" sz="4800" dirty="0"/>
              <a:t>Más de 10 años en ese puesto de trabajo</a:t>
            </a:r>
          </a:p>
          <a:p>
            <a:endParaRPr lang="es-ES" dirty="0"/>
          </a:p>
          <a:p>
            <a:endParaRPr lang="es-ES" sz="2200" dirty="0"/>
          </a:p>
        </p:txBody>
      </p:sp>
      <p:sp>
        <p:nvSpPr>
          <p:cNvPr id="4"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Análisis perfil sociodemográfico</a:t>
            </a:r>
          </a:p>
        </p:txBody>
      </p:sp>
    </p:spTree>
    <p:extLst>
      <p:ext uri="{BB962C8B-B14F-4D97-AF65-F5344CB8AC3E}">
        <p14:creationId xmlns:p14="http://schemas.microsoft.com/office/powerpoint/2010/main" val="37589608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ES"/>
          </a:p>
          <a:p>
            <a:endParaRPr lang="es-ES"/>
          </a:p>
          <a:p>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832337675"/>
              </p:ext>
            </p:extLst>
          </p:nvPr>
        </p:nvGraphicFramePr>
        <p:xfrm>
          <a:off x="323528" y="1052736"/>
          <a:ext cx="8064896" cy="5184576"/>
        </p:xfrm>
        <a:graphic>
          <a:graphicData uri="http://schemas.openxmlformats.org/drawingml/2006/table">
            <a:tbl>
              <a:tblPr firstRow="1" bandRow="1">
                <a:tableStyleId>{5C22544A-7EE6-4342-B048-85BDC9FD1C3A}</a:tableStyleId>
              </a:tblPr>
              <a:tblGrid>
                <a:gridCol w="4752528">
                  <a:extLst>
                    <a:ext uri="{9D8B030D-6E8A-4147-A177-3AD203B41FA5}">
                      <a16:colId xmlns:a16="http://schemas.microsoft.com/office/drawing/2014/main" val="1399153660"/>
                    </a:ext>
                  </a:extLst>
                </a:gridCol>
                <a:gridCol w="1656184">
                  <a:extLst>
                    <a:ext uri="{9D8B030D-6E8A-4147-A177-3AD203B41FA5}">
                      <a16:colId xmlns:a16="http://schemas.microsoft.com/office/drawing/2014/main" val="187021599"/>
                    </a:ext>
                  </a:extLst>
                </a:gridCol>
                <a:gridCol w="1656184">
                  <a:extLst>
                    <a:ext uri="{9D8B030D-6E8A-4147-A177-3AD203B41FA5}">
                      <a16:colId xmlns:a16="http://schemas.microsoft.com/office/drawing/2014/main" val="1108877002"/>
                    </a:ext>
                  </a:extLst>
                </a:gridCol>
              </a:tblGrid>
              <a:tr h="1158083">
                <a:tc>
                  <a:txBody>
                    <a:bodyPr/>
                    <a:lstStyle/>
                    <a:p>
                      <a:pPr algn="ctr"/>
                      <a:r>
                        <a:rPr lang="es-ES" sz="2800" dirty="0"/>
                        <a:t>Variable</a:t>
                      </a:r>
                    </a:p>
                  </a:txBody>
                  <a:tcPr anchor="ctr"/>
                </a:tc>
                <a:tc>
                  <a:txBody>
                    <a:bodyPr/>
                    <a:lstStyle/>
                    <a:p>
                      <a:pPr algn="ctr"/>
                      <a:r>
                        <a:rPr lang="es-ES" sz="2800" dirty="0"/>
                        <a:t>Media</a:t>
                      </a:r>
                    </a:p>
                  </a:txBody>
                  <a:tcPr anchor="ctr"/>
                </a:tc>
                <a:tc>
                  <a:txBody>
                    <a:bodyPr/>
                    <a:lstStyle/>
                    <a:p>
                      <a:pPr algn="ctr"/>
                      <a:r>
                        <a:rPr lang="es-ES" sz="2800" dirty="0" err="1"/>
                        <a:t>Desv</a:t>
                      </a:r>
                      <a:r>
                        <a:rPr lang="es-ES" sz="2800" dirty="0"/>
                        <a:t>. Típica</a:t>
                      </a:r>
                    </a:p>
                  </a:txBody>
                  <a:tcPr anchor="ctr"/>
                </a:tc>
                <a:extLst>
                  <a:ext uri="{0D108BD9-81ED-4DB2-BD59-A6C34878D82A}">
                    <a16:rowId xmlns:a16="http://schemas.microsoft.com/office/drawing/2014/main" val="1276191827"/>
                  </a:ext>
                </a:extLst>
              </a:tr>
              <a:tr h="40264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3200" b="1" dirty="0"/>
                        <a:t>(%</a:t>
                      </a:r>
                      <a:r>
                        <a:rPr lang="es-ES" sz="3200" b="1" baseline="0" dirty="0"/>
                        <a:t> semanal)</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3200" b="1" dirty="0"/>
                    </a:p>
                    <a:p>
                      <a:pPr algn="l"/>
                      <a:r>
                        <a:rPr lang="es-ES" sz="3200" b="0" dirty="0"/>
                        <a:t>Atención directa </a:t>
                      </a:r>
                    </a:p>
                    <a:p>
                      <a:pPr algn="l"/>
                      <a:r>
                        <a:rPr lang="es-ES" sz="3200" dirty="0"/>
                        <a:t>Gestión</a:t>
                      </a:r>
                    </a:p>
                    <a:p>
                      <a:pPr algn="l"/>
                      <a:r>
                        <a:rPr lang="es-ES" sz="3200" dirty="0"/>
                        <a:t>Comunitario</a:t>
                      </a:r>
                    </a:p>
                    <a:p>
                      <a:pPr marL="0" marR="0" indent="0" algn="l" defTabSz="914400" rtl="0" eaLnBrk="1" fontAlgn="auto" latinLnBrk="0" hangingPunct="1">
                        <a:lnSpc>
                          <a:spcPct val="100000"/>
                        </a:lnSpc>
                        <a:spcBef>
                          <a:spcPts val="0"/>
                        </a:spcBef>
                        <a:spcAft>
                          <a:spcPts val="0"/>
                        </a:spcAft>
                        <a:buClrTx/>
                        <a:buSzTx/>
                        <a:buFontTx/>
                        <a:buNone/>
                        <a:tabLst/>
                        <a:defRPr/>
                      </a:pPr>
                      <a:r>
                        <a:rPr lang="es-ES" sz="3200" dirty="0"/>
                        <a:t>Grupal</a:t>
                      </a:r>
                    </a:p>
                    <a:p>
                      <a:pPr algn="l"/>
                      <a:r>
                        <a:rPr lang="es-ES" sz="3200" dirty="0"/>
                        <a:t>Supervisión</a:t>
                      </a:r>
                    </a:p>
                  </a:txBody>
                  <a:tcPr/>
                </a:tc>
                <a:tc>
                  <a:txBody>
                    <a:bodyPr/>
                    <a:lstStyle/>
                    <a:p>
                      <a:pPr algn="ctr"/>
                      <a:endParaRPr lang="es-ES" sz="3200" dirty="0"/>
                    </a:p>
                    <a:p>
                      <a:pPr algn="ctr"/>
                      <a:endParaRPr lang="es-ES" sz="3200" dirty="0"/>
                    </a:p>
                    <a:p>
                      <a:pPr algn="ctr"/>
                      <a:r>
                        <a:rPr lang="es-ES" sz="3200" dirty="0"/>
                        <a:t>49,6</a:t>
                      </a:r>
                    </a:p>
                    <a:p>
                      <a:pPr algn="ctr"/>
                      <a:r>
                        <a:rPr lang="es-ES" sz="3200" dirty="0"/>
                        <a:t>39,9</a:t>
                      </a:r>
                    </a:p>
                    <a:p>
                      <a:pPr algn="ctr"/>
                      <a:r>
                        <a:rPr lang="es-ES" sz="3200" dirty="0"/>
                        <a:t>5,0</a:t>
                      </a:r>
                    </a:p>
                    <a:p>
                      <a:pPr algn="ctr"/>
                      <a:r>
                        <a:rPr lang="es-ES" sz="3200" dirty="0"/>
                        <a:t>2,3</a:t>
                      </a:r>
                    </a:p>
                    <a:p>
                      <a:pPr algn="ctr"/>
                      <a:r>
                        <a:rPr lang="es-ES" sz="3200" dirty="0"/>
                        <a:t>2,8</a:t>
                      </a:r>
                    </a:p>
                  </a:txBody>
                  <a:tcPr/>
                </a:tc>
                <a:tc>
                  <a:txBody>
                    <a:bodyPr/>
                    <a:lstStyle/>
                    <a:p>
                      <a:pPr algn="ctr"/>
                      <a:endParaRPr lang="es-ES" sz="3200" dirty="0"/>
                    </a:p>
                    <a:p>
                      <a:pPr algn="ctr"/>
                      <a:endParaRPr lang="es-ES" sz="3200" dirty="0"/>
                    </a:p>
                    <a:p>
                      <a:pPr algn="ctr"/>
                      <a:r>
                        <a:rPr lang="es-ES" sz="3200" dirty="0"/>
                        <a:t>15,6</a:t>
                      </a:r>
                    </a:p>
                    <a:p>
                      <a:pPr algn="ctr"/>
                      <a:r>
                        <a:rPr lang="es-ES" sz="3200" dirty="0"/>
                        <a:t>14,9</a:t>
                      </a:r>
                    </a:p>
                    <a:p>
                      <a:pPr algn="ctr"/>
                      <a:r>
                        <a:rPr lang="es-ES" sz="3200" dirty="0"/>
                        <a:t>7,3</a:t>
                      </a:r>
                    </a:p>
                    <a:p>
                      <a:pPr algn="ctr"/>
                      <a:r>
                        <a:rPr lang="es-ES" sz="3200" dirty="0"/>
                        <a:t>4,2</a:t>
                      </a:r>
                    </a:p>
                    <a:p>
                      <a:pPr algn="ctr"/>
                      <a:r>
                        <a:rPr lang="es-ES" sz="3200" dirty="0"/>
                        <a:t>5,1</a:t>
                      </a:r>
                    </a:p>
                  </a:txBody>
                  <a:tcPr/>
                </a:tc>
                <a:extLst>
                  <a:ext uri="{0D108BD9-81ED-4DB2-BD59-A6C34878D82A}">
                    <a16:rowId xmlns:a16="http://schemas.microsoft.com/office/drawing/2014/main" val="1541056673"/>
                  </a:ext>
                </a:extLst>
              </a:tr>
            </a:tbl>
          </a:graphicData>
        </a:graphic>
      </p:graphicFrame>
      <p:sp>
        <p:nvSpPr>
          <p:cNvPr id="5"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Características servicio</a:t>
            </a:r>
          </a:p>
        </p:txBody>
      </p:sp>
    </p:spTree>
    <p:extLst>
      <p:ext uri="{BB962C8B-B14F-4D97-AF65-F5344CB8AC3E}">
        <p14:creationId xmlns:p14="http://schemas.microsoft.com/office/powerpoint/2010/main" val="1076551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079581" cy="1658198"/>
          </a:xfrm>
        </p:spPr>
        <p:txBody>
          <a:bodyPr>
            <a:normAutofit/>
          </a:bodyPr>
          <a:lstStyle/>
          <a:p>
            <a:r>
              <a:rPr lang="es-ES" dirty="0"/>
              <a:t>Familias en situación de especial dificultad</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2698375838"/>
              </p:ext>
            </p:extLst>
          </p:nvPr>
        </p:nvGraphicFramePr>
        <p:xfrm>
          <a:off x="251520" y="1556792"/>
          <a:ext cx="8640960" cy="5132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41526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ES"/>
          </a:p>
          <a:p>
            <a:endParaRPr lang="es-ES"/>
          </a:p>
          <a:p>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2190411139"/>
              </p:ext>
            </p:extLst>
          </p:nvPr>
        </p:nvGraphicFramePr>
        <p:xfrm>
          <a:off x="683568" y="1340768"/>
          <a:ext cx="7632848" cy="4896544"/>
        </p:xfrm>
        <a:graphic>
          <a:graphicData uri="http://schemas.openxmlformats.org/drawingml/2006/table">
            <a:tbl>
              <a:tblPr firstRow="1" bandRow="1">
                <a:tableStyleId>{5C22544A-7EE6-4342-B048-85BDC9FD1C3A}</a:tableStyleId>
              </a:tblPr>
              <a:tblGrid>
                <a:gridCol w="4333905">
                  <a:extLst>
                    <a:ext uri="{9D8B030D-6E8A-4147-A177-3AD203B41FA5}">
                      <a16:colId xmlns:a16="http://schemas.microsoft.com/office/drawing/2014/main" val="1399153660"/>
                    </a:ext>
                  </a:extLst>
                </a:gridCol>
                <a:gridCol w="3298943">
                  <a:extLst>
                    <a:ext uri="{9D8B030D-6E8A-4147-A177-3AD203B41FA5}">
                      <a16:colId xmlns:a16="http://schemas.microsoft.com/office/drawing/2014/main" val="187021599"/>
                    </a:ext>
                  </a:extLst>
                </a:gridCol>
              </a:tblGrid>
              <a:tr h="1093745">
                <a:tc>
                  <a:txBody>
                    <a:bodyPr/>
                    <a:lstStyle/>
                    <a:p>
                      <a:pPr algn="ctr"/>
                      <a:r>
                        <a:rPr lang="es-ES" sz="2800" dirty="0"/>
                        <a:t>Casos atendidos</a:t>
                      </a:r>
                    </a:p>
                  </a:txBody>
                  <a:tcPr anchor="ctr"/>
                </a:tc>
                <a:tc>
                  <a:txBody>
                    <a:bodyPr/>
                    <a:lstStyle/>
                    <a:p>
                      <a:pPr algn="ctr"/>
                      <a:r>
                        <a:rPr lang="es-ES" sz="2800" dirty="0"/>
                        <a:t>Rangos / media</a:t>
                      </a:r>
                    </a:p>
                  </a:txBody>
                  <a:tcPr anchor="ctr"/>
                </a:tc>
                <a:extLst>
                  <a:ext uri="{0D108BD9-81ED-4DB2-BD59-A6C34878D82A}">
                    <a16:rowId xmlns:a16="http://schemas.microsoft.com/office/drawing/2014/main" val="1276191827"/>
                  </a:ext>
                </a:extLst>
              </a:tr>
              <a:tr h="380279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sz="2800" b="0" dirty="0"/>
                    </a:p>
                    <a:p>
                      <a:pPr marL="0" marR="0" indent="0" algn="l" defTabSz="914400" rtl="0" eaLnBrk="1" fontAlgn="auto" latinLnBrk="0" hangingPunct="1">
                        <a:lnSpc>
                          <a:spcPct val="100000"/>
                        </a:lnSpc>
                        <a:spcBef>
                          <a:spcPts val="0"/>
                        </a:spcBef>
                        <a:spcAft>
                          <a:spcPts val="0"/>
                        </a:spcAft>
                        <a:buClrTx/>
                        <a:buSzTx/>
                        <a:buFontTx/>
                        <a:buNone/>
                        <a:tabLst/>
                        <a:defRPr/>
                      </a:pPr>
                      <a:r>
                        <a:rPr lang="es-ES" sz="2800" b="0" dirty="0"/>
                        <a:t>Total </a:t>
                      </a:r>
                      <a:r>
                        <a:rPr lang="es-ES" sz="2800" b="0" baseline="0" dirty="0"/>
                        <a:t>atendidos / semana</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2800" b="0" dirty="0"/>
                    </a:p>
                    <a:p>
                      <a:pPr algn="l"/>
                      <a:r>
                        <a:rPr lang="es-ES" sz="2800" b="0" dirty="0"/>
                        <a:t>Carga </a:t>
                      </a:r>
                      <a:r>
                        <a:rPr lang="es-ES" sz="2800" b="0" dirty="0" err="1"/>
                        <a:t>emoc</a:t>
                      </a:r>
                      <a:r>
                        <a:rPr lang="es-ES" sz="2800" b="0" dirty="0"/>
                        <a:t>. elevada</a:t>
                      </a:r>
                    </a:p>
                    <a:p>
                      <a:pPr algn="l"/>
                      <a:endParaRPr lang="es-ES" sz="2800" b="0" dirty="0"/>
                    </a:p>
                    <a:p>
                      <a:pPr algn="l"/>
                      <a:r>
                        <a:rPr lang="es-ES" sz="2800" dirty="0"/>
                        <a:t>Nueva entrada / semana</a:t>
                      </a:r>
                    </a:p>
                    <a:p>
                      <a:pPr algn="l"/>
                      <a:endParaRPr lang="es-ES" sz="2800" dirty="0"/>
                    </a:p>
                    <a:p>
                      <a:pPr algn="l"/>
                      <a:r>
                        <a:rPr lang="es-ES" sz="2800" dirty="0"/>
                        <a:t>Cierre mensual</a:t>
                      </a:r>
                    </a:p>
                  </a:txBody>
                  <a:tcPr/>
                </a:tc>
                <a:tc>
                  <a:txBody>
                    <a:bodyPr/>
                    <a:lstStyle/>
                    <a:p>
                      <a:pPr algn="ctr"/>
                      <a:endParaRPr lang="es-ES" sz="2800" dirty="0"/>
                    </a:p>
                    <a:p>
                      <a:pPr algn="ctr"/>
                      <a:r>
                        <a:rPr lang="es-ES" sz="2800" dirty="0"/>
                        <a:t>Entre 11 y 20</a:t>
                      </a:r>
                    </a:p>
                    <a:p>
                      <a:pPr algn="ctr"/>
                      <a:endParaRPr lang="es-ES" sz="2800" dirty="0"/>
                    </a:p>
                    <a:p>
                      <a:pPr algn="ctr"/>
                      <a:r>
                        <a:rPr lang="es-ES" sz="2800" dirty="0"/>
                        <a:t>M= 6,9 (DT=5,2)</a:t>
                      </a:r>
                    </a:p>
                    <a:p>
                      <a:pPr algn="ctr"/>
                      <a:endParaRPr lang="es-ES" sz="2800" dirty="0"/>
                    </a:p>
                    <a:p>
                      <a:pPr algn="ctr"/>
                      <a:r>
                        <a:rPr lang="es-ES" sz="2800" dirty="0"/>
                        <a:t>Entre 3 y 4</a:t>
                      </a:r>
                    </a:p>
                    <a:p>
                      <a:pPr algn="ctr"/>
                      <a:endParaRPr lang="es-ES" sz="2800" dirty="0"/>
                    </a:p>
                    <a:p>
                      <a:pPr algn="ctr"/>
                      <a:r>
                        <a:rPr lang="es-ES" sz="2800" dirty="0"/>
                        <a:t>Entre 1 y 4</a:t>
                      </a:r>
                    </a:p>
                  </a:txBody>
                  <a:tcPr/>
                </a:tc>
                <a:extLst>
                  <a:ext uri="{0D108BD9-81ED-4DB2-BD59-A6C34878D82A}">
                    <a16:rowId xmlns:a16="http://schemas.microsoft.com/office/drawing/2014/main" val="1541056673"/>
                  </a:ext>
                </a:extLst>
              </a:tr>
            </a:tbl>
          </a:graphicData>
        </a:graphic>
      </p:graphicFrame>
      <p:sp>
        <p:nvSpPr>
          <p:cNvPr id="5"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Cargas de trabajo</a:t>
            </a:r>
          </a:p>
        </p:txBody>
      </p:sp>
    </p:spTree>
    <p:extLst>
      <p:ext uri="{BB962C8B-B14F-4D97-AF65-F5344CB8AC3E}">
        <p14:creationId xmlns:p14="http://schemas.microsoft.com/office/powerpoint/2010/main" val="36630667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ES"/>
          </a:p>
          <a:p>
            <a:endParaRPr lang="es-ES"/>
          </a:p>
          <a:p>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2963318694"/>
              </p:ext>
            </p:extLst>
          </p:nvPr>
        </p:nvGraphicFramePr>
        <p:xfrm>
          <a:off x="395536" y="1052736"/>
          <a:ext cx="8496944" cy="5688632"/>
        </p:xfrm>
        <a:graphic>
          <a:graphicData uri="http://schemas.openxmlformats.org/drawingml/2006/table">
            <a:tbl>
              <a:tblPr firstRow="1" bandRow="1">
                <a:tableStyleId>{5C22544A-7EE6-4342-B048-85BDC9FD1C3A}</a:tableStyleId>
              </a:tblPr>
              <a:tblGrid>
                <a:gridCol w="4824537">
                  <a:extLst>
                    <a:ext uri="{9D8B030D-6E8A-4147-A177-3AD203B41FA5}">
                      <a16:colId xmlns:a16="http://schemas.microsoft.com/office/drawing/2014/main" val="1399153660"/>
                    </a:ext>
                  </a:extLst>
                </a:gridCol>
                <a:gridCol w="3672407">
                  <a:extLst>
                    <a:ext uri="{9D8B030D-6E8A-4147-A177-3AD203B41FA5}">
                      <a16:colId xmlns:a16="http://schemas.microsoft.com/office/drawing/2014/main" val="187021599"/>
                    </a:ext>
                  </a:extLst>
                </a:gridCol>
              </a:tblGrid>
              <a:tr h="929258">
                <a:tc>
                  <a:txBody>
                    <a:bodyPr/>
                    <a:lstStyle/>
                    <a:p>
                      <a:pPr algn="ctr"/>
                      <a:r>
                        <a:rPr lang="es-ES" sz="2800" dirty="0"/>
                        <a:t>Variable</a:t>
                      </a:r>
                    </a:p>
                  </a:txBody>
                  <a:tcPr anchor="ctr"/>
                </a:tc>
                <a:tc>
                  <a:txBody>
                    <a:bodyPr/>
                    <a:lstStyle/>
                    <a:p>
                      <a:pPr algn="ctr"/>
                      <a:r>
                        <a:rPr lang="es-ES" sz="2800" dirty="0"/>
                        <a:t>%</a:t>
                      </a:r>
                    </a:p>
                  </a:txBody>
                  <a:tcPr anchor="ctr"/>
                </a:tc>
                <a:extLst>
                  <a:ext uri="{0D108BD9-81ED-4DB2-BD59-A6C34878D82A}">
                    <a16:rowId xmlns:a16="http://schemas.microsoft.com/office/drawing/2014/main" val="1276191827"/>
                  </a:ext>
                </a:extLst>
              </a:tr>
              <a:tr h="23864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800" b="1" dirty="0"/>
                        <a:t>Supervisión</a:t>
                      </a:r>
                    </a:p>
                    <a:p>
                      <a:pPr marL="0" marR="0" indent="0" algn="l" defTabSz="914400" rtl="0" eaLnBrk="1" fontAlgn="auto" latinLnBrk="0" hangingPunct="1">
                        <a:lnSpc>
                          <a:spcPct val="100000"/>
                        </a:lnSpc>
                        <a:spcBef>
                          <a:spcPts val="0"/>
                        </a:spcBef>
                        <a:spcAft>
                          <a:spcPts val="0"/>
                        </a:spcAft>
                        <a:buClrTx/>
                        <a:buSzTx/>
                        <a:buFontTx/>
                        <a:buNone/>
                        <a:tabLst/>
                        <a:defRPr/>
                      </a:pPr>
                      <a:r>
                        <a:rPr lang="es-ES" sz="2800" b="0" dirty="0"/>
                        <a:t>Periódica</a:t>
                      </a:r>
                      <a:endParaRPr lang="es-ES" sz="2800" b="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s-ES" sz="2800" b="0" dirty="0"/>
                        <a:t>Voluntaria</a:t>
                      </a:r>
                    </a:p>
                    <a:p>
                      <a:pPr algn="l"/>
                      <a:r>
                        <a:rPr lang="es-ES" sz="2800" b="0" dirty="0"/>
                        <a:t>No disponen</a:t>
                      </a:r>
                    </a:p>
                  </a:txBody>
                  <a:tcPr/>
                </a:tc>
                <a:tc>
                  <a:txBody>
                    <a:bodyPr/>
                    <a:lstStyle/>
                    <a:p>
                      <a:pPr algn="ctr"/>
                      <a:endParaRPr lang="es-ES" sz="2800" dirty="0"/>
                    </a:p>
                    <a:p>
                      <a:pPr algn="ctr"/>
                      <a:r>
                        <a:rPr lang="es-ES" sz="2800" dirty="0"/>
                        <a:t>24,8</a:t>
                      </a:r>
                    </a:p>
                    <a:p>
                      <a:pPr algn="ctr"/>
                      <a:r>
                        <a:rPr lang="es-ES" sz="2800" dirty="0"/>
                        <a:t>28,1</a:t>
                      </a:r>
                    </a:p>
                    <a:p>
                      <a:pPr algn="ctr"/>
                      <a:r>
                        <a:rPr lang="es-ES" sz="2800" dirty="0"/>
                        <a:t>47,1</a:t>
                      </a:r>
                    </a:p>
                  </a:txBody>
                  <a:tcPr/>
                </a:tc>
                <a:extLst>
                  <a:ext uri="{0D108BD9-81ED-4DB2-BD59-A6C34878D82A}">
                    <a16:rowId xmlns:a16="http://schemas.microsoft.com/office/drawing/2014/main" val="1541056673"/>
                  </a:ext>
                </a:extLst>
              </a:tr>
              <a:tr h="2372925">
                <a:tc>
                  <a:txBody>
                    <a:bodyPr/>
                    <a:lstStyle/>
                    <a:p>
                      <a:pPr algn="l"/>
                      <a:r>
                        <a:rPr lang="es-ES" sz="2800" b="1" dirty="0"/>
                        <a:t>Reunión </a:t>
                      </a:r>
                      <a:r>
                        <a:rPr lang="es-ES" sz="2800" b="1" dirty="0" err="1"/>
                        <a:t>prof.</a:t>
                      </a:r>
                      <a:r>
                        <a:rPr lang="es-ES" sz="2800" b="1" dirty="0"/>
                        <a:t> servicio</a:t>
                      </a:r>
                    </a:p>
                    <a:p>
                      <a:pPr algn="l"/>
                      <a:r>
                        <a:rPr lang="es-ES" sz="2800" b="0" dirty="0"/>
                        <a:t>Semanal</a:t>
                      </a:r>
                    </a:p>
                    <a:p>
                      <a:pPr algn="l"/>
                      <a:r>
                        <a:rPr lang="es-ES" sz="2800" b="0" baseline="0" dirty="0"/>
                        <a:t>Quincenal</a:t>
                      </a:r>
                    </a:p>
                    <a:p>
                      <a:pPr algn="l"/>
                      <a:r>
                        <a:rPr lang="es-ES" sz="2800" b="0" baseline="0" dirty="0"/>
                        <a:t>No</a:t>
                      </a:r>
                      <a:endParaRPr lang="es-ES" sz="2800" b="0" dirty="0"/>
                    </a:p>
                  </a:txBody>
                  <a:tcPr/>
                </a:tc>
                <a:tc>
                  <a:txBody>
                    <a:bodyPr/>
                    <a:lstStyle/>
                    <a:p>
                      <a:pPr algn="ctr"/>
                      <a:endParaRPr lang="es-ES" sz="2800" dirty="0"/>
                    </a:p>
                    <a:p>
                      <a:pPr algn="ctr"/>
                      <a:r>
                        <a:rPr lang="es-ES" sz="2800" dirty="0"/>
                        <a:t>52,9</a:t>
                      </a:r>
                    </a:p>
                    <a:p>
                      <a:pPr algn="ctr"/>
                      <a:r>
                        <a:rPr lang="es-ES" sz="2800" dirty="0"/>
                        <a:t>38,8</a:t>
                      </a:r>
                    </a:p>
                    <a:p>
                      <a:pPr algn="ctr"/>
                      <a:r>
                        <a:rPr lang="es-ES" sz="2800" dirty="0"/>
                        <a:t>8,3</a:t>
                      </a:r>
                    </a:p>
                  </a:txBody>
                  <a:tcPr/>
                </a:tc>
                <a:extLst>
                  <a:ext uri="{0D108BD9-81ED-4DB2-BD59-A6C34878D82A}">
                    <a16:rowId xmlns:a16="http://schemas.microsoft.com/office/drawing/2014/main" val="10002"/>
                  </a:ext>
                </a:extLst>
              </a:tr>
            </a:tbl>
          </a:graphicData>
        </a:graphic>
      </p:graphicFrame>
      <p:sp>
        <p:nvSpPr>
          <p:cNvPr id="5"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Coordinación (I)</a:t>
            </a:r>
          </a:p>
        </p:txBody>
      </p:sp>
    </p:spTree>
    <p:extLst>
      <p:ext uri="{BB962C8B-B14F-4D97-AF65-F5344CB8AC3E}">
        <p14:creationId xmlns:p14="http://schemas.microsoft.com/office/powerpoint/2010/main" val="11825391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ES"/>
          </a:p>
          <a:p>
            <a:endParaRPr lang="es-ES"/>
          </a:p>
          <a:p>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1830317840"/>
              </p:ext>
            </p:extLst>
          </p:nvPr>
        </p:nvGraphicFramePr>
        <p:xfrm>
          <a:off x="395536" y="1052736"/>
          <a:ext cx="8136904" cy="5472608"/>
        </p:xfrm>
        <a:graphic>
          <a:graphicData uri="http://schemas.openxmlformats.org/drawingml/2006/table">
            <a:tbl>
              <a:tblPr firstRow="1" bandRow="1">
                <a:tableStyleId>{5C22544A-7EE6-4342-B048-85BDC9FD1C3A}</a:tableStyleId>
              </a:tblPr>
              <a:tblGrid>
                <a:gridCol w="4620107">
                  <a:extLst>
                    <a:ext uri="{9D8B030D-6E8A-4147-A177-3AD203B41FA5}">
                      <a16:colId xmlns:a16="http://schemas.microsoft.com/office/drawing/2014/main" val="1399153660"/>
                    </a:ext>
                  </a:extLst>
                </a:gridCol>
                <a:gridCol w="3516797">
                  <a:extLst>
                    <a:ext uri="{9D8B030D-6E8A-4147-A177-3AD203B41FA5}">
                      <a16:colId xmlns:a16="http://schemas.microsoft.com/office/drawing/2014/main" val="187021599"/>
                    </a:ext>
                  </a:extLst>
                </a:gridCol>
              </a:tblGrid>
              <a:tr h="1001080">
                <a:tc>
                  <a:txBody>
                    <a:bodyPr/>
                    <a:lstStyle/>
                    <a:p>
                      <a:pPr algn="ctr"/>
                      <a:r>
                        <a:rPr lang="es-ES" sz="2800" dirty="0"/>
                        <a:t>Variable</a:t>
                      </a:r>
                    </a:p>
                  </a:txBody>
                  <a:tcPr anchor="ctr"/>
                </a:tc>
                <a:tc>
                  <a:txBody>
                    <a:bodyPr/>
                    <a:lstStyle/>
                    <a:p>
                      <a:pPr algn="ctr"/>
                      <a:r>
                        <a:rPr lang="es-ES" sz="2800" dirty="0"/>
                        <a:t>%</a:t>
                      </a:r>
                    </a:p>
                  </a:txBody>
                  <a:tcPr anchor="ctr"/>
                </a:tc>
                <a:extLst>
                  <a:ext uri="{0D108BD9-81ED-4DB2-BD59-A6C34878D82A}">
                    <a16:rowId xmlns:a16="http://schemas.microsoft.com/office/drawing/2014/main" val="1276191827"/>
                  </a:ext>
                </a:extLst>
              </a:tr>
              <a:tr h="18019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800" b="1" dirty="0"/>
                        <a:t>Reunión</a:t>
                      </a:r>
                      <a:r>
                        <a:rPr lang="es-ES" sz="2800" b="1" baseline="0" dirty="0"/>
                        <a:t> equipo caso</a:t>
                      </a:r>
                      <a:endParaRPr lang="es-ES" sz="2800" b="1" dirty="0"/>
                    </a:p>
                    <a:p>
                      <a:pPr marL="0" marR="0" indent="0" algn="l" defTabSz="914400" rtl="0" eaLnBrk="1" fontAlgn="auto" latinLnBrk="0" hangingPunct="1">
                        <a:lnSpc>
                          <a:spcPct val="100000"/>
                        </a:lnSpc>
                        <a:spcBef>
                          <a:spcPts val="0"/>
                        </a:spcBef>
                        <a:spcAft>
                          <a:spcPts val="0"/>
                        </a:spcAft>
                        <a:buClrTx/>
                        <a:buSzTx/>
                        <a:buFontTx/>
                        <a:buNone/>
                        <a:tabLst/>
                        <a:defRPr/>
                      </a:pPr>
                      <a:r>
                        <a:rPr lang="es-ES" sz="2800" b="0" dirty="0"/>
                        <a:t>Sí</a:t>
                      </a:r>
                      <a:endParaRPr lang="es-ES" sz="2800" b="0" baseline="0" dirty="0"/>
                    </a:p>
                    <a:p>
                      <a:pPr algn="l"/>
                      <a:r>
                        <a:rPr lang="es-ES" sz="2800" b="0" dirty="0"/>
                        <a:t>No</a:t>
                      </a:r>
                    </a:p>
                  </a:txBody>
                  <a:tcPr/>
                </a:tc>
                <a:tc>
                  <a:txBody>
                    <a:bodyPr/>
                    <a:lstStyle/>
                    <a:p>
                      <a:pPr algn="ctr"/>
                      <a:endParaRPr lang="es-ES" sz="2800" dirty="0"/>
                    </a:p>
                    <a:p>
                      <a:pPr algn="ctr"/>
                      <a:r>
                        <a:rPr lang="es-ES" sz="2800" dirty="0"/>
                        <a:t>84,3</a:t>
                      </a:r>
                    </a:p>
                    <a:p>
                      <a:pPr algn="ctr"/>
                      <a:r>
                        <a:rPr lang="es-ES" sz="2800" dirty="0"/>
                        <a:t>15,7</a:t>
                      </a:r>
                    </a:p>
                  </a:txBody>
                  <a:tcPr/>
                </a:tc>
                <a:extLst>
                  <a:ext uri="{0D108BD9-81ED-4DB2-BD59-A6C34878D82A}">
                    <a16:rowId xmlns:a16="http://schemas.microsoft.com/office/drawing/2014/main" val="1541056673"/>
                  </a:ext>
                </a:extLst>
              </a:tr>
              <a:tr h="2669584">
                <a:tc>
                  <a:txBody>
                    <a:bodyPr/>
                    <a:lstStyle/>
                    <a:p>
                      <a:pPr algn="l"/>
                      <a:r>
                        <a:rPr lang="es-ES" sz="2800" b="1" dirty="0"/>
                        <a:t>Reunión red </a:t>
                      </a:r>
                    </a:p>
                    <a:p>
                      <a:pPr algn="l"/>
                      <a:r>
                        <a:rPr lang="es-ES" sz="2800" b="0" dirty="0"/>
                        <a:t>Sí, siempre</a:t>
                      </a:r>
                    </a:p>
                    <a:p>
                      <a:pPr algn="l"/>
                      <a:r>
                        <a:rPr lang="es-ES" sz="2800" b="0" baseline="0" dirty="0"/>
                        <a:t>Sí, habitualmente</a:t>
                      </a:r>
                    </a:p>
                    <a:p>
                      <a:pPr algn="l"/>
                      <a:r>
                        <a:rPr lang="es-ES" sz="2800" b="0" baseline="0" dirty="0"/>
                        <a:t>Algunas veces</a:t>
                      </a:r>
                    </a:p>
                    <a:p>
                      <a:pPr algn="l"/>
                      <a:r>
                        <a:rPr lang="es-ES" sz="2800" b="0" baseline="0" dirty="0"/>
                        <a:t>No, salvo excepciones</a:t>
                      </a:r>
                    </a:p>
                  </a:txBody>
                  <a:tcPr/>
                </a:tc>
                <a:tc>
                  <a:txBody>
                    <a:bodyPr/>
                    <a:lstStyle/>
                    <a:p>
                      <a:pPr algn="ctr"/>
                      <a:endParaRPr lang="es-ES" sz="2800" dirty="0"/>
                    </a:p>
                    <a:p>
                      <a:pPr algn="ctr"/>
                      <a:r>
                        <a:rPr lang="es-ES" sz="2800" dirty="0"/>
                        <a:t>10,7</a:t>
                      </a:r>
                    </a:p>
                    <a:p>
                      <a:pPr algn="ctr"/>
                      <a:r>
                        <a:rPr lang="es-ES" sz="2800" dirty="0"/>
                        <a:t>39,7</a:t>
                      </a:r>
                    </a:p>
                    <a:p>
                      <a:pPr algn="ctr"/>
                      <a:r>
                        <a:rPr lang="es-ES" sz="2800" dirty="0"/>
                        <a:t>42,1</a:t>
                      </a:r>
                    </a:p>
                    <a:p>
                      <a:pPr algn="ctr"/>
                      <a:r>
                        <a:rPr lang="es-ES" sz="2800" dirty="0"/>
                        <a:t>7,4</a:t>
                      </a:r>
                    </a:p>
                  </a:txBody>
                  <a:tcPr/>
                </a:tc>
                <a:extLst>
                  <a:ext uri="{0D108BD9-81ED-4DB2-BD59-A6C34878D82A}">
                    <a16:rowId xmlns:a16="http://schemas.microsoft.com/office/drawing/2014/main" val="10002"/>
                  </a:ext>
                </a:extLst>
              </a:tr>
            </a:tbl>
          </a:graphicData>
        </a:graphic>
      </p:graphicFrame>
      <p:sp>
        <p:nvSpPr>
          <p:cNvPr id="5"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Coordinación (II)</a:t>
            </a:r>
          </a:p>
        </p:txBody>
      </p:sp>
    </p:spTree>
    <p:extLst>
      <p:ext uri="{BB962C8B-B14F-4D97-AF65-F5344CB8AC3E}">
        <p14:creationId xmlns:p14="http://schemas.microsoft.com/office/powerpoint/2010/main" val="3831954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ES"/>
          </a:p>
          <a:p>
            <a:endParaRPr lang="es-ES"/>
          </a:p>
          <a:p>
            <a:endParaRPr lang="es-ES" dirty="0"/>
          </a:p>
        </p:txBody>
      </p:sp>
      <p:graphicFrame>
        <p:nvGraphicFramePr>
          <p:cNvPr id="4" name="Tabla 3"/>
          <p:cNvGraphicFramePr>
            <a:graphicFrameLocks noGrp="1"/>
          </p:cNvGraphicFramePr>
          <p:nvPr>
            <p:extLst>
              <p:ext uri="{D42A27DB-BD31-4B8C-83A1-F6EECF244321}">
                <p14:modId xmlns:p14="http://schemas.microsoft.com/office/powerpoint/2010/main" val="1965258367"/>
              </p:ext>
            </p:extLst>
          </p:nvPr>
        </p:nvGraphicFramePr>
        <p:xfrm>
          <a:off x="395536" y="1052736"/>
          <a:ext cx="8136904" cy="5544616"/>
        </p:xfrm>
        <a:graphic>
          <a:graphicData uri="http://schemas.openxmlformats.org/drawingml/2006/table">
            <a:tbl>
              <a:tblPr firstRow="1" bandRow="1">
                <a:tableStyleId>{5C22544A-7EE6-4342-B048-85BDC9FD1C3A}</a:tableStyleId>
              </a:tblPr>
              <a:tblGrid>
                <a:gridCol w="4620107">
                  <a:extLst>
                    <a:ext uri="{9D8B030D-6E8A-4147-A177-3AD203B41FA5}">
                      <a16:colId xmlns:a16="http://schemas.microsoft.com/office/drawing/2014/main" val="1399153660"/>
                    </a:ext>
                  </a:extLst>
                </a:gridCol>
                <a:gridCol w="3516797">
                  <a:extLst>
                    <a:ext uri="{9D8B030D-6E8A-4147-A177-3AD203B41FA5}">
                      <a16:colId xmlns:a16="http://schemas.microsoft.com/office/drawing/2014/main" val="187021599"/>
                    </a:ext>
                  </a:extLst>
                </a:gridCol>
              </a:tblGrid>
              <a:tr h="905732">
                <a:tc>
                  <a:txBody>
                    <a:bodyPr/>
                    <a:lstStyle/>
                    <a:p>
                      <a:pPr algn="ctr"/>
                      <a:r>
                        <a:rPr lang="es-ES" sz="2800" dirty="0"/>
                        <a:t>Variable</a:t>
                      </a:r>
                    </a:p>
                  </a:txBody>
                  <a:tcPr anchor="ctr"/>
                </a:tc>
                <a:tc>
                  <a:txBody>
                    <a:bodyPr/>
                    <a:lstStyle/>
                    <a:p>
                      <a:pPr algn="ctr"/>
                      <a:r>
                        <a:rPr lang="es-ES" sz="2800" dirty="0"/>
                        <a:t>%</a:t>
                      </a:r>
                    </a:p>
                  </a:txBody>
                  <a:tcPr anchor="ctr"/>
                </a:tc>
                <a:extLst>
                  <a:ext uri="{0D108BD9-81ED-4DB2-BD59-A6C34878D82A}">
                    <a16:rowId xmlns:a16="http://schemas.microsoft.com/office/drawing/2014/main" val="1276191827"/>
                  </a:ext>
                </a:extLst>
              </a:tr>
              <a:tr h="23260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2800" b="1" dirty="0"/>
                        <a:t>Protocolo</a:t>
                      </a:r>
                      <a:r>
                        <a:rPr lang="es-ES" sz="2800" b="1" baseline="0" dirty="0"/>
                        <a:t> equipo de caso</a:t>
                      </a:r>
                      <a:endParaRPr lang="es-ES" sz="2800" b="1" dirty="0"/>
                    </a:p>
                    <a:p>
                      <a:pPr marL="0" marR="0" indent="0" algn="l" defTabSz="914400" rtl="0" eaLnBrk="1" fontAlgn="auto" latinLnBrk="0" hangingPunct="1">
                        <a:lnSpc>
                          <a:spcPct val="100000"/>
                        </a:lnSpc>
                        <a:spcBef>
                          <a:spcPts val="0"/>
                        </a:spcBef>
                        <a:spcAft>
                          <a:spcPts val="0"/>
                        </a:spcAft>
                        <a:buClrTx/>
                        <a:buSzTx/>
                        <a:buFontTx/>
                        <a:buNone/>
                        <a:tabLst/>
                        <a:defRPr/>
                      </a:pPr>
                      <a:r>
                        <a:rPr lang="es-ES" sz="2800" b="0" dirty="0"/>
                        <a:t>Sí</a:t>
                      </a:r>
                      <a:endParaRPr lang="es-ES" sz="2800" b="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s-ES" sz="2800" b="0" dirty="0"/>
                        <a:t>No</a:t>
                      </a:r>
                    </a:p>
                    <a:p>
                      <a:pPr algn="l"/>
                      <a:r>
                        <a:rPr lang="es-ES" sz="2800" b="0" dirty="0"/>
                        <a:t>No lo sé</a:t>
                      </a:r>
                    </a:p>
                  </a:txBody>
                  <a:tcPr/>
                </a:tc>
                <a:tc>
                  <a:txBody>
                    <a:bodyPr/>
                    <a:lstStyle/>
                    <a:p>
                      <a:pPr algn="ctr"/>
                      <a:endParaRPr lang="es-ES" sz="2800" dirty="0"/>
                    </a:p>
                    <a:p>
                      <a:pPr algn="ctr"/>
                      <a:r>
                        <a:rPr lang="es-ES" sz="2800" dirty="0"/>
                        <a:t>39,7</a:t>
                      </a:r>
                    </a:p>
                    <a:p>
                      <a:pPr algn="ctr"/>
                      <a:r>
                        <a:rPr lang="es-ES" sz="2800" dirty="0"/>
                        <a:t>46,3</a:t>
                      </a:r>
                    </a:p>
                    <a:p>
                      <a:pPr algn="ctr"/>
                      <a:r>
                        <a:rPr lang="es-ES" sz="2800" dirty="0"/>
                        <a:t>14,0</a:t>
                      </a:r>
                    </a:p>
                  </a:txBody>
                  <a:tcPr/>
                </a:tc>
                <a:extLst>
                  <a:ext uri="{0D108BD9-81ED-4DB2-BD59-A6C34878D82A}">
                    <a16:rowId xmlns:a16="http://schemas.microsoft.com/office/drawing/2014/main" val="1541056673"/>
                  </a:ext>
                </a:extLst>
              </a:tr>
              <a:tr h="2312851">
                <a:tc>
                  <a:txBody>
                    <a:bodyPr/>
                    <a:lstStyle/>
                    <a:p>
                      <a:pPr algn="l"/>
                      <a:r>
                        <a:rPr lang="es-ES" sz="2800" b="1" dirty="0"/>
                        <a:t>Protocolo</a:t>
                      </a:r>
                      <a:r>
                        <a:rPr lang="es-ES" sz="2800" b="1" baseline="0" dirty="0"/>
                        <a:t> reunión red</a:t>
                      </a:r>
                      <a:endParaRPr lang="es-ES" sz="2800" b="1" dirty="0"/>
                    </a:p>
                    <a:p>
                      <a:pPr marL="0" marR="0" indent="0" algn="l" defTabSz="914400" rtl="0" eaLnBrk="1" fontAlgn="auto" latinLnBrk="0" hangingPunct="1">
                        <a:lnSpc>
                          <a:spcPct val="100000"/>
                        </a:lnSpc>
                        <a:spcBef>
                          <a:spcPts val="0"/>
                        </a:spcBef>
                        <a:spcAft>
                          <a:spcPts val="0"/>
                        </a:spcAft>
                        <a:buClrTx/>
                        <a:buSzTx/>
                        <a:buFontTx/>
                        <a:buNone/>
                        <a:tabLst/>
                        <a:defRPr/>
                      </a:pPr>
                      <a:r>
                        <a:rPr lang="es-ES" sz="2800" b="0" dirty="0"/>
                        <a:t>Sí</a:t>
                      </a:r>
                      <a:endParaRPr lang="es-ES" sz="2800" b="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s-ES" sz="2800" b="0" dirty="0"/>
                        <a:t>No</a:t>
                      </a:r>
                    </a:p>
                    <a:p>
                      <a:pPr algn="l"/>
                      <a:r>
                        <a:rPr lang="es-ES" sz="2800" b="0" dirty="0"/>
                        <a:t>No lo sé</a:t>
                      </a:r>
                    </a:p>
                  </a:txBody>
                  <a:tcPr/>
                </a:tc>
                <a:tc>
                  <a:txBody>
                    <a:bodyPr/>
                    <a:lstStyle/>
                    <a:p>
                      <a:pPr algn="ctr"/>
                      <a:endParaRPr lang="es-ES" sz="2800" dirty="0"/>
                    </a:p>
                    <a:p>
                      <a:pPr algn="ctr"/>
                      <a:r>
                        <a:rPr lang="es-ES" sz="2800" dirty="0"/>
                        <a:t>29,4</a:t>
                      </a:r>
                    </a:p>
                    <a:p>
                      <a:pPr algn="ctr"/>
                      <a:r>
                        <a:rPr lang="es-ES" sz="2800" dirty="0"/>
                        <a:t>51,3</a:t>
                      </a:r>
                    </a:p>
                    <a:p>
                      <a:pPr algn="ctr"/>
                      <a:r>
                        <a:rPr lang="es-ES" sz="2800" dirty="0"/>
                        <a:t>19,3</a:t>
                      </a:r>
                    </a:p>
                  </a:txBody>
                  <a:tcPr/>
                </a:tc>
                <a:extLst>
                  <a:ext uri="{0D108BD9-81ED-4DB2-BD59-A6C34878D82A}">
                    <a16:rowId xmlns:a16="http://schemas.microsoft.com/office/drawing/2014/main" val="10002"/>
                  </a:ext>
                </a:extLst>
              </a:tr>
            </a:tbl>
          </a:graphicData>
        </a:graphic>
      </p:graphicFrame>
      <p:sp>
        <p:nvSpPr>
          <p:cNvPr id="5"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Coordinación (III)</a:t>
            </a:r>
          </a:p>
        </p:txBody>
      </p:sp>
    </p:spTree>
    <p:extLst>
      <p:ext uri="{BB962C8B-B14F-4D97-AF65-F5344CB8AC3E}">
        <p14:creationId xmlns:p14="http://schemas.microsoft.com/office/powerpoint/2010/main" val="3831954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0" y="2348880"/>
            <a:ext cx="9122996" cy="2098340"/>
          </a:xfrm>
        </p:spPr>
        <p:txBody>
          <a:bodyPr>
            <a:normAutofit/>
          </a:bodyPr>
          <a:lstStyle/>
          <a:p>
            <a:pPr algn="ctr"/>
            <a:r>
              <a:rPr lang="es-ES" b="1" dirty="0"/>
              <a:t>INVENTARIO </a:t>
            </a:r>
            <a:br>
              <a:rPr lang="es-ES" b="1" dirty="0"/>
            </a:br>
            <a:r>
              <a:rPr lang="es-ES" b="1" dirty="0"/>
              <a:t>DE</a:t>
            </a:r>
            <a:br>
              <a:rPr lang="es-ES" b="1" dirty="0"/>
            </a:br>
            <a:r>
              <a:rPr lang="es-ES" b="1" dirty="0"/>
              <a:t>PRÁCTICAS </a:t>
            </a:r>
            <a:br>
              <a:rPr lang="es-ES" b="1" dirty="0"/>
            </a:br>
            <a:r>
              <a:rPr lang="es-ES" b="1" dirty="0"/>
              <a:t>COLABORATIVAS</a:t>
            </a:r>
          </a:p>
        </p:txBody>
      </p:sp>
    </p:spTree>
    <p:extLst>
      <p:ext uri="{BB962C8B-B14F-4D97-AF65-F5344CB8AC3E}">
        <p14:creationId xmlns:p14="http://schemas.microsoft.com/office/powerpoint/2010/main" val="39422747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700808"/>
            <a:ext cx="8892480" cy="4320480"/>
          </a:xfrm>
        </p:spPr>
        <p:txBody>
          <a:bodyPr>
            <a:normAutofit/>
          </a:bodyPr>
          <a:lstStyle/>
          <a:p>
            <a:pPr marL="114300" indent="0">
              <a:buNone/>
            </a:pPr>
            <a:endParaRPr lang="es-ES" sz="4800" dirty="0"/>
          </a:p>
          <a:p>
            <a:endParaRPr lang="es-ES" dirty="0"/>
          </a:p>
          <a:p>
            <a:endParaRPr lang="es-ES" sz="2200" dirty="0"/>
          </a:p>
        </p:txBody>
      </p:sp>
      <p:graphicFrame>
        <p:nvGraphicFramePr>
          <p:cNvPr id="4" name="Tabla 3"/>
          <p:cNvGraphicFramePr>
            <a:graphicFrameLocks noGrp="1"/>
          </p:cNvGraphicFramePr>
          <p:nvPr>
            <p:extLst>
              <p:ext uri="{D42A27DB-BD31-4B8C-83A1-F6EECF244321}">
                <p14:modId xmlns:p14="http://schemas.microsoft.com/office/powerpoint/2010/main" val="623157330"/>
              </p:ext>
            </p:extLst>
          </p:nvPr>
        </p:nvGraphicFramePr>
        <p:xfrm>
          <a:off x="251520" y="1268761"/>
          <a:ext cx="8640960" cy="4996443"/>
        </p:xfrm>
        <a:graphic>
          <a:graphicData uri="http://schemas.openxmlformats.org/drawingml/2006/table">
            <a:tbl>
              <a:tblPr firstRow="1" bandRow="1">
                <a:tableStyleId>{5C22544A-7EE6-4342-B048-85BDC9FD1C3A}</a:tableStyleId>
              </a:tblPr>
              <a:tblGrid>
                <a:gridCol w="6912768">
                  <a:extLst>
                    <a:ext uri="{9D8B030D-6E8A-4147-A177-3AD203B41FA5}">
                      <a16:colId xmlns:a16="http://schemas.microsoft.com/office/drawing/2014/main" val="1399153660"/>
                    </a:ext>
                  </a:extLst>
                </a:gridCol>
                <a:gridCol w="864096">
                  <a:extLst>
                    <a:ext uri="{9D8B030D-6E8A-4147-A177-3AD203B41FA5}">
                      <a16:colId xmlns:a16="http://schemas.microsoft.com/office/drawing/2014/main" val="187021599"/>
                    </a:ext>
                  </a:extLst>
                </a:gridCol>
                <a:gridCol w="864096">
                  <a:extLst>
                    <a:ext uri="{9D8B030D-6E8A-4147-A177-3AD203B41FA5}">
                      <a16:colId xmlns:a16="http://schemas.microsoft.com/office/drawing/2014/main" val="1108877002"/>
                    </a:ext>
                  </a:extLst>
                </a:gridCol>
              </a:tblGrid>
              <a:tr h="792087">
                <a:tc>
                  <a:txBody>
                    <a:bodyPr/>
                    <a:lstStyle/>
                    <a:p>
                      <a:pPr algn="ctr"/>
                      <a:r>
                        <a:rPr lang="es-ES" sz="2400" dirty="0"/>
                        <a:t>Criterio de intervención (núm. posición inventario)</a:t>
                      </a:r>
                    </a:p>
                  </a:txBody>
                  <a:tcPr anchor="ctr"/>
                </a:tc>
                <a:tc>
                  <a:txBody>
                    <a:bodyPr/>
                    <a:lstStyle/>
                    <a:p>
                      <a:pPr algn="ctr"/>
                      <a:r>
                        <a:rPr lang="es-ES" sz="2400" dirty="0" err="1"/>
                        <a:t>Imp</a:t>
                      </a:r>
                      <a:r>
                        <a:rPr lang="es-ES" sz="2400" dirty="0"/>
                        <a:t>*</a:t>
                      </a:r>
                    </a:p>
                  </a:txBody>
                  <a:tcPr anchor="ctr"/>
                </a:tc>
                <a:tc>
                  <a:txBody>
                    <a:bodyPr/>
                    <a:lstStyle/>
                    <a:p>
                      <a:pPr algn="ctr"/>
                      <a:r>
                        <a:rPr lang="es-ES" sz="2400" dirty="0"/>
                        <a:t>Rea*</a:t>
                      </a:r>
                    </a:p>
                  </a:txBody>
                  <a:tcPr anchor="ctr"/>
                </a:tc>
                <a:extLst>
                  <a:ext uri="{0D108BD9-81ED-4DB2-BD59-A6C34878D82A}">
                    <a16:rowId xmlns:a16="http://schemas.microsoft.com/office/drawing/2014/main" val="1276191827"/>
                  </a:ext>
                </a:extLst>
              </a:tr>
              <a:tr h="804057">
                <a:tc>
                  <a:txBody>
                    <a:bodyPr/>
                    <a:lstStyle/>
                    <a:p>
                      <a:pPr algn="l"/>
                      <a:r>
                        <a:rPr lang="es-ES" sz="2000" dirty="0"/>
                        <a:t>Dimensión A1</a:t>
                      </a:r>
                      <a:r>
                        <a:rPr lang="es-ES" sz="2000" baseline="0" dirty="0"/>
                        <a:t> postura relacional</a:t>
                      </a:r>
                      <a:endParaRPr lang="es-ES" sz="2000" dirty="0"/>
                    </a:p>
                    <a:p>
                      <a:pPr algn="l"/>
                      <a:r>
                        <a:rPr lang="es-ES" sz="2000" dirty="0"/>
                        <a:t>(++) Activar escucha activa</a:t>
                      </a:r>
                      <a:r>
                        <a:rPr lang="es-ES" sz="2000" baseline="0" dirty="0"/>
                        <a:t> (</a:t>
                      </a:r>
                      <a:r>
                        <a:rPr lang="es-ES" sz="2000" dirty="0"/>
                        <a:t>2)</a:t>
                      </a:r>
                    </a:p>
                  </a:txBody>
                  <a:tcPr/>
                </a:tc>
                <a:tc>
                  <a:txBody>
                    <a:bodyPr/>
                    <a:lstStyle/>
                    <a:p>
                      <a:pPr algn="ctr"/>
                      <a:endParaRPr lang="es-ES" sz="2000" dirty="0"/>
                    </a:p>
                    <a:p>
                      <a:pPr algn="ctr"/>
                      <a:r>
                        <a:rPr lang="es-ES" sz="2000" dirty="0"/>
                        <a:t>96,7</a:t>
                      </a:r>
                    </a:p>
                  </a:txBody>
                  <a:tcPr/>
                </a:tc>
                <a:tc>
                  <a:txBody>
                    <a:bodyPr/>
                    <a:lstStyle/>
                    <a:p>
                      <a:pPr algn="ctr"/>
                      <a:endParaRPr lang="es-ES" sz="2000" dirty="0"/>
                    </a:p>
                    <a:p>
                      <a:pPr algn="ctr"/>
                      <a:r>
                        <a:rPr lang="es-ES" sz="2000" dirty="0"/>
                        <a:t>81,0</a:t>
                      </a:r>
                    </a:p>
                  </a:txBody>
                  <a:tcPr/>
                </a:tc>
                <a:extLst>
                  <a:ext uri="{0D108BD9-81ED-4DB2-BD59-A6C34878D82A}">
                    <a16:rowId xmlns:a16="http://schemas.microsoft.com/office/drawing/2014/main" val="1541056673"/>
                  </a:ext>
                </a:extLst>
              </a:tr>
              <a:tr h="1123142">
                <a:tc>
                  <a:txBody>
                    <a:bodyPr/>
                    <a:lstStyle/>
                    <a:p>
                      <a:pPr algn="l"/>
                      <a:r>
                        <a:rPr lang="es-ES" sz="2000" baseline="0" dirty="0"/>
                        <a:t>Dimensión A3 enfoque centrado en capacidades</a:t>
                      </a:r>
                    </a:p>
                    <a:p>
                      <a:pPr algn="l"/>
                      <a:r>
                        <a:rPr lang="es-ES" sz="2000" baseline="0" dirty="0"/>
                        <a:t>(++) Considerar y manifestar que persona/familia dispone de capacidades y recursos necesarios para el cambio (18)</a:t>
                      </a:r>
                      <a:endParaRPr lang="es-ES" sz="2000" dirty="0"/>
                    </a:p>
                  </a:txBody>
                  <a:tcPr/>
                </a:tc>
                <a:tc>
                  <a:txBody>
                    <a:bodyPr/>
                    <a:lstStyle/>
                    <a:p>
                      <a:pPr algn="ctr"/>
                      <a:endParaRPr lang="es-ES" sz="2000" dirty="0"/>
                    </a:p>
                    <a:p>
                      <a:pPr algn="ctr"/>
                      <a:r>
                        <a:rPr lang="es-ES" sz="2000" dirty="0"/>
                        <a:t>96,7</a:t>
                      </a:r>
                    </a:p>
                  </a:txBody>
                  <a:tcPr/>
                </a:tc>
                <a:tc>
                  <a:txBody>
                    <a:bodyPr/>
                    <a:lstStyle/>
                    <a:p>
                      <a:pPr algn="ctr"/>
                      <a:endParaRPr lang="es-ES" sz="2000" dirty="0"/>
                    </a:p>
                    <a:p>
                      <a:pPr algn="ctr"/>
                      <a:r>
                        <a:rPr lang="es-ES" sz="2000" dirty="0"/>
                        <a:t>79,3</a:t>
                      </a:r>
                    </a:p>
                  </a:txBody>
                  <a:tcPr/>
                </a:tc>
                <a:extLst>
                  <a:ext uri="{0D108BD9-81ED-4DB2-BD59-A6C34878D82A}">
                    <a16:rowId xmlns:a16="http://schemas.microsoft.com/office/drawing/2014/main" val="2396045646"/>
                  </a:ext>
                </a:extLst>
              </a:tr>
              <a:tr h="1123142">
                <a:tc>
                  <a:txBody>
                    <a:bodyPr/>
                    <a:lstStyle/>
                    <a:p>
                      <a:pPr algn="l"/>
                      <a:r>
                        <a:rPr lang="es-ES" sz="2000" dirty="0"/>
                        <a:t>Dimensión B3 prácticas</a:t>
                      </a:r>
                      <a:r>
                        <a:rPr lang="es-ES" sz="2000" baseline="0" dirty="0"/>
                        <a:t> con SMAF</a:t>
                      </a:r>
                      <a:endParaRPr lang="es-ES" sz="2000" dirty="0"/>
                    </a:p>
                    <a:p>
                      <a:pPr algn="l"/>
                      <a:r>
                        <a:rPr lang="es-ES" sz="2000" dirty="0"/>
                        <a:t>(++</a:t>
                      </a:r>
                      <a:r>
                        <a:rPr lang="es-ES" sz="2000" baseline="0" dirty="0"/>
                        <a:t>) Contacto por teléfono o mail con el resto de profesionales implicados (</a:t>
                      </a:r>
                      <a:r>
                        <a:rPr lang="es-ES" sz="2000" dirty="0"/>
                        <a:t>62)</a:t>
                      </a:r>
                    </a:p>
                  </a:txBody>
                  <a:tcPr/>
                </a:tc>
                <a:tc>
                  <a:txBody>
                    <a:bodyPr/>
                    <a:lstStyle/>
                    <a:p>
                      <a:pPr algn="ctr"/>
                      <a:endParaRPr lang="es-ES" sz="2000" dirty="0"/>
                    </a:p>
                    <a:p>
                      <a:pPr algn="ctr"/>
                      <a:r>
                        <a:rPr lang="es-ES" sz="2000" dirty="0"/>
                        <a:t>98,3</a:t>
                      </a:r>
                    </a:p>
                  </a:txBody>
                  <a:tcPr/>
                </a:tc>
                <a:tc>
                  <a:txBody>
                    <a:bodyPr/>
                    <a:lstStyle/>
                    <a:p>
                      <a:pPr algn="ctr"/>
                      <a:endParaRPr lang="es-ES" sz="2000" dirty="0"/>
                    </a:p>
                    <a:p>
                      <a:pPr algn="ctr"/>
                      <a:r>
                        <a:rPr lang="es-ES" sz="2000" dirty="0"/>
                        <a:t>78,5</a:t>
                      </a:r>
                    </a:p>
                  </a:txBody>
                  <a:tcPr/>
                </a:tc>
                <a:extLst>
                  <a:ext uri="{0D108BD9-81ED-4DB2-BD59-A6C34878D82A}">
                    <a16:rowId xmlns:a16="http://schemas.microsoft.com/office/drawing/2014/main" val="4034840589"/>
                  </a:ext>
                </a:extLst>
              </a:tr>
              <a:tr h="1123142">
                <a:tc>
                  <a:txBody>
                    <a:bodyPr/>
                    <a:lstStyle/>
                    <a:p>
                      <a:pPr algn="l"/>
                      <a:r>
                        <a:rPr lang="es-ES" sz="2000" dirty="0"/>
                        <a:t>Dimensión B3 prácticas con SMAF</a:t>
                      </a:r>
                    </a:p>
                    <a:p>
                      <a:pPr algn="l"/>
                      <a:r>
                        <a:rPr lang="es-ES" sz="2000" dirty="0"/>
                        <a:t>(++</a:t>
                      </a:r>
                      <a:r>
                        <a:rPr lang="es-ES" sz="2000" baseline="0" dirty="0"/>
                        <a:t>) Uso recursos disponibles a nivel local y comunitario, aumentando red apoyo social de la familia (</a:t>
                      </a:r>
                      <a:r>
                        <a:rPr lang="es-ES" sz="2000" dirty="0"/>
                        <a:t>55)</a:t>
                      </a:r>
                    </a:p>
                  </a:txBody>
                  <a:tcPr/>
                </a:tc>
                <a:tc>
                  <a:txBody>
                    <a:bodyPr/>
                    <a:lstStyle/>
                    <a:p>
                      <a:pPr algn="ctr"/>
                      <a:endParaRPr lang="es-ES" sz="2000" dirty="0"/>
                    </a:p>
                    <a:p>
                      <a:pPr algn="ctr"/>
                      <a:r>
                        <a:rPr lang="es-ES" sz="2000" dirty="0"/>
                        <a:t>98,3</a:t>
                      </a:r>
                    </a:p>
                  </a:txBody>
                  <a:tcPr/>
                </a:tc>
                <a:tc>
                  <a:txBody>
                    <a:bodyPr/>
                    <a:lstStyle/>
                    <a:p>
                      <a:pPr algn="ctr"/>
                      <a:endParaRPr lang="es-ES" sz="2000" dirty="0"/>
                    </a:p>
                    <a:p>
                      <a:pPr algn="ctr"/>
                      <a:r>
                        <a:rPr lang="es-ES" sz="2000" dirty="0"/>
                        <a:t>76,0</a:t>
                      </a:r>
                    </a:p>
                  </a:txBody>
                  <a:tcPr/>
                </a:tc>
                <a:extLst>
                  <a:ext uri="{0D108BD9-81ED-4DB2-BD59-A6C34878D82A}">
                    <a16:rowId xmlns:a16="http://schemas.microsoft.com/office/drawing/2014/main" val="2984135993"/>
                  </a:ext>
                </a:extLst>
              </a:tr>
            </a:tbl>
          </a:graphicData>
        </a:graphic>
      </p:graphicFrame>
      <p:sp>
        <p:nvSpPr>
          <p:cNvPr id="5" name="4 CuadroTexto"/>
          <p:cNvSpPr txBox="1"/>
          <p:nvPr/>
        </p:nvSpPr>
        <p:spPr>
          <a:xfrm>
            <a:off x="236001" y="6404221"/>
            <a:ext cx="7560840" cy="369332"/>
          </a:xfrm>
          <a:prstGeom prst="rect">
            <a:avLst/>
          </a:prstGeom>
          <a:noFill/>
        </p:spPr>
        <p:txBody>
          <a:bodyPr wrap="square" rtlCol="0">
            <a:spAutoFit/>
          </a:bodyPr>
          <a:lstStyle/>
          <a:p>
            <a:r>
              <a:rPr lang="es-ES" dirty="0"/>
              <a:t>* sumatorio respuestas 4 y 5, expresado en porcentaje</a:t>
            </a:r>
          </a:p>
        </p:txBody>
      </p:sp>
      <p:sp>
        <p:nvSpPr>
          <p:cNvPr id="6" name="1 Título"/>
          <p:cNvSpPr txBox="1">
            <a:spLocks/>
          </p:cNvSpPr>
          <p:nvPr/>
        </p:nvSpPr>
        <p:spPr>
          <a:xfrm>
            <a:off x="395535" y="116632"/>
            <a:ext cx="8079581" cy="1045964"/>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Criterios </a:t>
            </a:r>
            <a:r>
              <a:rPr lang="es-ES" b="1" dirty="0">
                <a:solidFill>
                  <a:srgbClr val="FF0000"/>
                </a:solidFill>
              </a:rPr>
              <a:t>más</a:t>
            </a:r>
            <a:r>
              <a:rPr lang="es-ES" dirty="0"/>
              <a:t> valorados y realizados</a:t>
            </a:r>
          </a:p>
        </p:txBody>
      </p:sp>
    </p:spTree>
    <p:extLst>
      <p:ext uri="{BB962C8B-B14F-4D97-AF65-F5344CB8AC3E}">
        <p14:creationId xmlns:p14="http://schemas.microsoft.com/office/powerpoint/2010/main" val="20445330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700808"/>
            <a:ext cx="8892480" cy="4320480"/>
          </a:xfrm>
        </p:spPr>
        <p:txBody>
          <a:bodyPr>
            <a:normAutofit/>
          </a:bodyPr>
          <a:lstStyle/>
          <a:p>
            <a:pPr marL="114300" indent="0">
              <a:buNone/>
            </a:pPr>
            <a:endParaRPr lang="es-ES" sz="4800" dirty="0"/>
          </a:p>
          <a:p>
            <a:endParaRPr lang="es-ES" dirty="0"/>
          </a:p>
          <a:p>
            <a:endParaRPr lang="es-ES" sz="2200" dirty="0"/>
          </a:p>
        </p:txBody>
      </p:sp>
      <p:graphicFrame>
        <p:nvGraphicFramePr>
          <p:cNvPr id="4" name="Tabla 3"/>
          <p:cNvGraphicFramePr>
            <a:graphicFrameLocks noGrp="1"/>
          </p:cNvGraphicFramePr>
          <p:nvPr>
            <p:extLst>
              <p:ext uri="{D42A27DB-BD31-4B8C-83A1-F6EECF244321}">
                <p14:modId xmlns:p14="http://schemas.microsoft.com/office/powerpoint/2010/main" val="1242225350"/>
              </p:ext>
            </p:extLst>
          </p:nvPr>
        </p:nvGraphicFramePr>
        <p:xfrm>
          <a:off x="230281" y="1196752"/>
          <a:ext cx="8640960" cy="5257757"/>
        </p:xfrm>
        <a:graphic>
          <a:graphicData uri="http://schemas.openxmlformats.org/drawingml/2006/table">
            <a:tbl>
              <a:tblPr firstRow="1" bandRow="1">
                <a:tableStyleId>{5C22544A-7EE6-4342-B048-85BDC9FD1C3A}</a:tableStyleId>
              </a:tblPr>
              <a:tblGrid>
                <a:gridCol w="6840760">
                  <a:extLst>
                    <a:ext uri="{9D8B030D-6E8A-4147-A177-3AD203B41FA5}">
                      <a16:colId xmlns:a16="http://schemas.microsoft.com/office/drawing/2014/main" val="1399153660"/>
                    </a:ext>
                  </a:extLst>
                </a:gridCol>
                <a:gridCol w="936104">
                  <a:extLst>
                    <a:ext uri="{9D8B030D-6E8A-4147-A177-3AD203B41FA5}">
                      <a16:colId xmlns:a16="http://schemas.microsoft.com/office/drawing/2014/main" val="187021599"/>
                    </a:ext>
                  </a:extLst>
                </a:gridCol>
                <a:gridCol w="864096">
                  <a:extLst>
                    <a:ext uri="{9D8B030D-6E8A-4147-A177-3AD203B41FA5}">
                      <a16:colId xmlns:a16="http://schemas.microsoft.com/office/drawing/2014/main" val="1108877002"/>
                    </a:ext>
                  </a:extLst>
                </a:gridCol>
              </a:tblGrid>
              <a:tr h="720080">
                <a:tc>
                  <a:txBody>
                    <a:bodyPr/>
                    <a:lstStyle/>
                    <a:p>
                      <a:pPr algn="ctr"/>
                      <a:r>
                        <a:rPr lang="es-ES" sz="2400" dirty="0"/>
                        <a:t>Criterio de intervención (núm. posición inventario)</a:t>
                      </a:r>
                    </a:p>
                  </a:txBody>
                  <a:tcPr anchor="ctr"/>
                </a:tc>
                <a:tc>
                  <a:txBody>
                    <a:bodyPr/>
                    <a:lstStyle/>
                    <a:p>
                      <a:pPr algn="ctr"/>
                      <a:r>
                        <a:rPr lang="es-ES" sz="2400" dirty="0" err="1"/>
                        <a:t>Imp</a:t>
                      </a:r>
                      <a:r>
                        <a:rPr lang="es-ES" sz="2400" dirty="0"/>
                        <a:t>*</a:t>
                      </a:r>
                    </a:p>
                  </a:txBody>
                  <a:tcPr anchor="ctr"/>
                </a:tc>
                <a:tc>
                  <a:txBody>
                    <a:bodyPr/>
                    <a:lstStyle/>
                    <a:p>
                      <a:pPr algn="ctr"/>
                      <a:r>
                        <a:rPr lang="es-ES" sz="2400" dirty="0"/>
                        <a:t>Rea*</a:t>
                      </a:r>
                    </a:p>
                  </a:txBody>
                  <a:tcPr anchor="ctr"/>
                </a:tc>
                <a:extLst>
                  <a:ext uri="{0D108BD9-81ED-4DB2-BD59-A6C34878D82A}">
                    <a16:rowId xmlns:a16="http://schemas.microsoft.com/office/drawing/2014/main" val="1276191827"/>
                  </a:ext>
                </a:extLst>
              </a:tr>
              <a:tr h="1118873">
                <a:tc>
                  <a:txBody>
                    <a:bodyPr/>
                    <a:lstStyle/>
                    <a:p>
                      <a:pPr algn="l"/>
                      <a:r>
                        <a:rPr lang="es-ES" sz="2000" dirty="0"/>
                        <a:t>Dimensión B2 prácticas con familia</a:t>
                      </a:r>
                    </a:p>
                    <a:p>
                      <a:pPr algn="l"/>
                      <a:r>
                        <a:rPr lang="es-ES" sz="2000" dirty="0"/>
                        <a:t>(--)</a:t>
                      </a:r>
                      <a:r>
                        <a:rPr lang="es-ES" sz="2000" baseline="0" dirty="0"/>
                        <a:t> </a:t>
                      </a:r>
                      <a:r>
                        <a:rPr lang="es-ES" sz="2000" dirty="0"/>
                        <a:t>Conversar con familia sobre cómo creen que serán  relaciones en futuro</a:t>
                      </a:r>
                      <a:r>
                        <a:rPr lang="es-ES" sz="2000" baseline="0" dirty="0"/>
                        <a:t> con SMAF (</a:t>
                      </a:r>
                      <a:r>
                        <a:rPr lang="es-ES" sz="2000" dirty="0"/>
                        <a:t>38)</a:t>
                      </a:r>
                    </a:p>
                  </a:txBody>
                  <a:tcPr/>
                </a:tc>
                <a:tc>
                  <a:txBody>
                    <a:bodyPr/>
                    <a:lstStyle/>
                    <a:p>
                      <a:pPr algn="ctr"/>
                      <a:endParaRPr lang="es-ES" sz="2000" dirty="0"/>
                    </a:p>
                    <a:p>
                      <a:pPr algn="ctr"/>
                      <a:r>
                        <a:rPr lang="es-ES" sz="2000" dirty="0"/>
                        <a:t>46,3</a:t>
                      </a:r>
                    </a:p>
                  </a:txBody>
                  <a:tcPr/>
                </a:tc>
                <a:tc>
                  <a:txBody>
                    <a:bodyPr/>
                    <a:lstStyle/>
                    <a:p>
                      <a:pPr algn="ctr"/>
                      <a:endParaRPr lang="es-ES" sz="2000" dirty="0"/>
                    </a:p>
                    <a:p>
                      <a:pPr algn="ctr"/>
                      <a:r>
                        <a:rPr lang="es-ES" sz="2000" dirty="0"/>
                        <a:t>16,5</a:t>
                      </a:r>
                    </a:p>
                  </a:txBody>
                  <a:tcPr/>
                </a:tc>
                <a:extLst>
                  <a:ext uri="{0D108BD9-81ED-4DB2-BD59-A6C34878D82A}">
                    <a16:rowId xmlns:a16="http://schemas.microsoft.com/office/drawing/2014/main" val="1541056673"/>
                  </a:ext>
                </a:extLst>
              </a:tr>
              <a:tr h="1118873">
                <a:tc>
                  <a:txBody>
                    <a:bodyPr/>
                    <a:lstStyle/>
                    <a:p>
                      <a:pPr algn="l"/>
                      <a:r>
                        <a:rPr lang="es-ES" sz="2000" baseline="0" dirty="0"/>
                        <a:t>Dimensión B2 prácticas con familia</a:t>
                      </a:r>
                    </a:p>
                    <a:p>
                      <a:pPr algn="l"/>
                      <a:r>
                        <a:rPr lang="es-ES" sz="2000" baseline="0" dirty="0"/>
                        <a:t>(--) Elaborar ecomapa con familia, reflexionando sobre relaciones con SMAF (</a:t>
                      </a:r>
                      <a:r>
                        <a:rPr lang="es-ES" sz="2000" dirty="0"/>
                        <a:t>35)</a:t>
                      </a:r>
                    </a:p>
                  </a:txBody>
                  <a:tcPr/>
                </a:tc>
                <a:tc>
                  <a:txBody>
                    <a:bodyPr/>
                    <a:lstStyle/>
                    <a:p>
                      <a:pPr algn="ctr"/>
                      <a:endParaRPr lang="es-ES" sz="2000" dirty="0"/>
                    </a:p>
                    <a:p>
                      <a:pPr algn="ctr"/>
                      <a:r>
                        <a:rPr lang="es-ES" sz="2000" dirty="0"/>
                        <a:t>65,3</a:t>
                      </a:r>
                    </a:p>
                  </a:txBody>
                  <a:tcPr/>
                </a:tc>
                <a:tc>
                  <a:txBody>
                    <a:bodyPr/>
                    <a:lstStyle/>
                    <a:p>
                      <a:pPr algn="ctr"/>
                      <a:endParaRPr lang="es-ES" sz="2000" dirty="0"/>
                    </a:p>
                    <a:p>
                      <a:pPr algn="ctr"/>
                      <a:r>
                        <a:rPr lang="es-ES" sz="2000" dirty="0"/>
                        <a:t>17,4</a:t>
                      </a:r>
                    </a:p>
                  </a:txBody>
                  <a:tcPr/>
                </a:tc>
                <a:extLst>
                  <a:ext uri="{0D108BD9-81ED-4DB2-BD59-A6C34878D82A}">
                    <a16:rowId xmlns:a16="http://schemas.microsoft.com/office/drawing/2014/main" val="2396045646"/>
                  </a:ext>
                </a:extLst>
              </a:tr>
              <a:tr h="1078178">
                <a:tc>
                  <a:txBody>
                    <a:bodyPr/>
                    <a:lstStyle/>
                    <a:p>
                      <a:pPr algn="l"/>
                      <a:r>
                        <a:rPr lang="es-ES" sz="2000" dirty="0"/>
                        <a:t>Dimensión A1 postura relacional</a:t>
                      </a:r>
                    </a:p>
                    <a:p>
                      <a:pPr algn="l"/>
                      <a:r>
                        <a:rPr lang="es-ES" sz="2000" dirty="0"/>
                        <a:t>(--) Si cabe, compartir sentimientos personales (15</a:t>
                      </a:r>
                      <a:r>
                        <a:rPr lang="es-ES" sz="2000" baseline="0" dirty="0"/>
                        <a:t>)</a:t>
                      </a:r>
                      <a:endParaRPr lang="es-ES" sz="2000" dirty="0"/>
                    </a:p>
                  </a:txBody>
                  <a:tcPr/>
                </a:tc>
                <a:tc>
                  <a:txBody>
                    <a:bodyPr/>
                    <a:lstStyle/>
                    <a:p>
                      <a:pPr algn="ctr"/>
                      <a:endParaRPr lang="es-ES" sz="2000" dirty="0"/>
                    </a:p>
                    <a:p>
                      <a:pPr algn="ctr"/>
                      <a:r>
                        <a:rPr lang="es-ES" sz="2000" dirty="0"/>
                        <a:t>28,9</a:t>
                      </a:r>
                    </a:p>
                  </a:txBody>
                  <a:tcPr/>
                </a:tc>
                <a:tc>
                  <a:txBody>
                    <a:bodyPr/>
                    <a:lstStyle/>
                    <a:p>
                      <a:pPr algn="ctr"/>
                      <a:endParaRPr lang="es-ES" sz="2000" dirty="0"/>
                    </a:p>
                    <a:p>
                      <a:pPr algn="ctr"/>
                      <a:r>
                        <a:rPr lang="es-ES" sz="2000" dirty="0"/>
                        <a:t>23,3</a:t>
                      </a:r>
                    </a:p>
                  </a:txBody>
                  <a:tcPr/>
                </a:tc>
                <a:extLst>
                  <a:ext uri="{0D108BD9-81ED-4DB2-BD59-A6C34878D82A}">
                    <a16:rowId xmlns:a16="http://schemas.microsoft.com/office/drawing/2014/main" val="4034840589"/>
                  </a:ext>
                </a:extLst>
              </a:tr>
              <a:tr h="1118873">
                <a:tc>
                  <a:txBody>
                    <a:bodyPr/>
                    <a:lstStyle/>
                    <a:p>
                      <a:pPr algn="l"/>
                      <a:r>
                        <a:rPr lang="es-ES" sz="2000" dirty="0"/>
                        <a:t>Dimensión B3 prácticas con SMAF</a:t>
                      </a:r>
                    </a:p>
                    <a:p>
                      <a:pPr algn="l"/>
                      <a:r>
                        <a:rPr lang="es-ES" sz="2000" dirty="0"/>
                        <a:t>(--</a:t>
                      </a:r>
                      <a:r>
                        <a:rPr lang="es-ES" sz="2000" baseline="0" dirty="0"/>
                        <a:t>) Valorar estrategias para neutralizar efectos negativos relación SMAF-familia (45)</a:t>
                      </a:r>
                      <a:endParaRPr lang="es-ES" sz="2000" dirty="0"/>
                    </a:p>
                  </a:txBody>
                  <a:tcPr/>
                </a:tc>
                <a:tc>
                  <a:txBody>
                    <a:bodyPr/>
                    <a:lstStyle/>
                    <a:p>
                      <a:pPr algn="ctr"/>
                      <a:endParaRPr lang="es-ES" sz="2000" dirty="0"/>
                    </a:p>
                    <a:p>
                      <a:pPr algn="ctr"/>
                      <a:r>
                        <a:rPr lang="es-ES" sz="2000" dirty="0"/>
                        <a:t>58,7</a:t>
                      </a:r>
                    </a:p>
                  </a:txBody>
                  <a:tcPr/>
                </a:tc>
                <a:tc>
                  <a:txBody>
                    <a:bodyPr/>
                    <a:lstStyle/>
                    <a:p>
                      <a:pPr algn="ctr"/>
                      <a:endParaRPr lang="es-ES" sz="2000" dirty="0"/>
                    </a:p>
                    <a:p>
                      <a:pPr algn="ctr"/>
                      <a:r>
                        <a:rPr lang="es-ES" sz="2000" dirty="0"/>
                        <a:t>24,0</a:t>
                      </a:r>
                    </a:p>
                  </a:txBody>
                  <a:tcPr/>
                </a:tc>
                <a:extLst>
                  <a:ext uri="{0D108BD9-81ED-4DB2-BD59-A6C34878D82A}">
                    <a16:rowId xmlns:a16="http://schemas.microsoft.com/office/drawing/2014/main" val="2984135993"/>
                  </a:ext>
                </a:extLst>
              </a:tr>
            </a:tbl>
          </a:graphicData>
        </a:graphic>
      </p:graphicFrame>
      <p:sp>
        <p:nvSpPr>
          <p:cNvPr id="5" name="4 CuadroTexto"/>
          <p:cNvSpPr txBox="1"/>
          <p:nvPr/>
        </p:nvSpPr>
        <p:spPr>
          <a:xfrm>
            <a:off x="230281" y="6422023"/>
            <a:ext cx="7560840" cy="369332"/>
          </a:xfrm>
          <a:prstGeom prst="rect">
            <a:avLst/>
          </a:prstGeom>
          <a:noFill/>
        </p:spPr>
        <p:txBody>
          <a:bodyPr wrap="square" rtlCol="0">
            <a:spAutoFit/>
          </a:bodyPr>
          <a:lstStyle/>
          <a:p>
            <a:r>
              <a:rPr lang="es-ES" dirty="0"/>
              <a:t>* sumatorio respuestas 4 y 5, expresado en porcentaje</a:t>
            </a:r>
          </a:p>
        </p:txBody>
      </p:sp>
      <p:sp>
        <p:nvSpPr>
          <p:cNvPr id="8" name="1 Título"/>
          <p:cNvSpPr txBox="1">
            <a:spLocks/>
          </p:cNvSpPr>
          <p:nvPr/>
        </p:nvSpPr>
        <p:spPr>
          <a:xfrm>
            <a:off x="395536" y="6772"/>
            <a:ext cx="8568952" cy="1045964"/>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Criterios </a:t>
            </a:r>
            <a:r>
              <a:rPr lang="es-ES" b="1" dirty="0">
                <a:solidFill>
                  <a:srgbClr val="FF0000"/>
                </a:solidFill>
              </a:rPr>
              <a:t>menos</a:t>
            </a:r>
            <a:r>
              <a:rPr lang="es-ES" dirty="0"/>
              <a:t> valorados y realizados</a:t>
            </a:r>
          </a:p>
        </p:txBody>
      </p:sp>
    </p:spTree>
    <p:extLst>
      <p:ext uri="{BB962C8B-B14F-4D97-AF65-F5344CB8AC3E}">
        <p14:creationId xmlns:p14="http://schemas.microsoft.com/office/powerpoint/2010/main" val="3617591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700808"/>
            <a:ext cx="8892480" cy="4320480"/>
          </a:xfrm>
        </p:spPr>
        <p:txBody>
          <a:bodyPr>
            <a:normAutofit/>
          </a:bodyPr>
          <a:lstStyle/>
          <a:p>
            <a:pPr marL="114300" indent="0">
              <a:buNone/>
            </a:pPr>
            <a:endParaRPr lang="es-ES" sz="4800" dirty="0"/>
          </a:p>
          <a:p>
            <a:endParaRPr lang="es-ES" dirty="0"/>
          </a:p>
          <a:p>
            <a:endParaRPr lang="es-ES" sz="2200" dirty="0"/>
          </a:p>
        </p:txBody>
      </p:sp>
      <p:graphicFrame>
        <p:nvGraphicFramePr>
          <p:cNvPr id="4" name="Tabla 3"/>
          <p:cNvGraphicFramePr>
            <a:graphicFrameLocks noGrp="1"/>
          </p:cNvGraphicFramePr>
          <p:nvPr>
            <p:extLst>
              <p:ext uri="{D42A27DB-BD31-4B8C-83A1-F6EECF244321}">
                <p14:modId xmlns:p14="http://schemas.microsoft.com/office/powerpoint/2010/main" val="4185827487"/>
              </p:ext>
            </p:extLst>
          </p:nvPr>
        </p:nvGraphicFramePr>
        <p:xfrm>
          <a:off x="223200" y="1340769"/>
          <a:ext cx="8741288" cy="5040561"/>
        </p:xfrm>
        <a:graphic>
          <a:graphicData uri="http://schemas.openxmlformats.org/drawingml/2006/table">
            <a:tbl>
              <a:tblPr firstRow="1" bandRow="1">
                <a:tableStyleId>{5C22544A-7EE6-4342-B048-85BDC9FD1C3A}</a:tableStyleId>
              </a:tblPr>
              <a:tblGrid>
                <a:gridCol w="6869080">
                  <a:extLst>
                    <a:ext uri="{9D8B030D-6E8A-4147-A177-3AD203B41FA5}">
                      <a16:colId xmlns:a16="http://schemas.microsoft.com/office/drawing/2014/main" val="1399153660"/>
                    </a:ext>
                  </a:extLst>
                </a:gridCol>
                <a:gridCol w="1008112">
                  <a:extLst>
                    <a:ext uri="{9D8B030D-6E8A-4147-A177-3AD203B41FA5}">
                      <a16:colId xmlns:a16="http://schemas.microsoft.com/office/drawing/2014/main" val="187021599"/>
                    </a:ext>
                  </a:extLst>
                </a:gridCol>
                <a:gridCol w="864096">
                  <a:extLst>
                    <a:ext uri="{9D8B030D-6E8A-4147-A177-3AD203B41FA5}">
                      <a16:colId xmlns:a16="http://schemas.microsoft.com/office/drawing/2014/main" val="1108877002"/>
                    </a:ext>
                  </a:extLst>
                </a:gridCol>
              </a:tblGrid>
              <a:tr h="829117">
                <a:tc>
                  <a:txBody>
                    <a:bodyPr/>
                    <a:lstStyle/>
                    <a:p>
                      <a:pPr algn="ctr"/>
                      <a:r>
                        <a:rPr lang="es-ES" sz="2400" dirty="0"/>
                        <a:t>(% </a:t>
                      </a:r>
                      <a:r>
                        <a:rPr lang="es-ES" sz="2400" dirty="0" err="1"/>
                        <a:t>dif</a:t>
                      </a:r>
                      <a:r>
                        <a:rPr lang="es-ES" sz="2400" dirty="0"/>
                        <a:t>) Criterio de intervención (núm. pos. inventario)</a:t>
                      </a:r>
                    </a:p>
                  </a:txBody>
                  <a:tcPr anchor="ctr"/>
                </a:tc>
                <a:tc>
                  <a:txBody>
                    <a:bodyPr/>
                    <a:lstStyle/>
                    <a:p>
                      <a:pPr algn="ctr"/>
                      <a:r>
                        <a:rPr lang="es-ES" sz="2400" dirty="0" err="1"/>
                        <a:t>Imp</a:t>
                      </a:r>
                      <a:r>
                        <a:rPr lang="es-ES" sz="2400" dirty="0"/>
                        <a:t>*</a:t>
                      </a:r>
                    </a:p>
                  </a:txBody>
                  <a:tcPr anchor="ctr"/>
                </a:tc>
                <a:tc>
                  <a:txBody>
                    <a:bodyPr/>
                    <a:lstStyle/>
                    <a:p>
                      <a:pPr algn="ctr"/>
                      <a:r>
                        <a:rPr lang="es-ES" sz="2400" dirty="0"/>
                        <a:t>Rea*</a:t>
                      </a:r>
                    </a:p>
                  </a:txBody>
                  <a:tcPr anchor="ctr"/>
                </a:tc>
                <a:extLst>
                  <a:ext uri="{0D108BD9-81ED-4DB2-BD59-A6C34878D82A}">
                    <a16:rowId xmlns:a16="http://schemas.microsoft.com/office/drawing/2014/main" val="1276191827"/>
                  </a:ext>
                </a:extLst>
              </a:tr>
              <a:tr h="1052861">
                <a:tc>
                  <a:txBody>
                    <a:bodyPr/>
                    <a:lstStyle/>
                    <a:p>
                      <a:pPr algn="l"/>
                      <a:r>
                        <a:rPr lang="es-ES" sz="2000" b="0" dirty="0"/>
                        <a:t>Dimensión A2 </a:t>
                      </a:r>
                      <a:r>
                        <a:rPr lang="es-ES" sz="2000" b="0" dirty="0" err="1"/>
                        <a:t>co</a:t>
                      </a:r>
                      <a:r>
                        <a:rPr lang="es-ES" sz="2000" b="0" dirty="0"/>
                        <a:t>-construcción contexto</a:t>
                      </a:r>
                    </a:p>
                    <a:p>
                      <a:pPr algn="l"/>
                      <a:r>
                        <a:rPr lang="es-ES" sz="2000" dirty="0"/>
                        <a:t>(61,7%) Solicitar</a:t>
                      </a:r>
                      <a:r>
                        <a:rPr lang="es-ES" sz="2000" baseline="0" dirty="0"/>
                        <a:t> </a:t>
                      </a:r>
                      <a:r>
                        <a:rPr lang="es-ES" sz="2000" baseline="0" dirty="0" err="1"/>
                        <a:t>feedback</a:t>
                      </a:r>
                      <a:r>
                        <a:rPr lang="es-ES" sz="2000" baseline="0" dirty="0"/>
                        <a:t> en cada encuentro, para ir ajustando proceso (59)</a:t>
                      </a:r>
                      <a:endParaRPr lang="es-ES" sz="2000" dirty="0"/>
                    </a:p>
                  </a:txBody>
                  <a:tcPr/>
                </a:tc>
                <a:tc>
                  <a:txBody>
                    <a:bodyPr/>
                    <a:lstStyle/>
                    <a:p>
                      <a:pPr algn="ctr"/>
                      <a:endParaRPr lang="es-ES" sz="2000" dirty="0"/>
                    </a:p>
                    <a:p>
                      <a:pPr algn="ctr"/>
                      <a:r>
                        <a:rPr lang="es-ES" sz="2000" dirty="0"/>
                        <a:t>81,7</a:t>
                      </a:r>
                    </a:p>
                  </a:txBody>
                  <a:tcPr/>
                </a:tc>
                <a:tc>
                  <a:txBody>
                    <a:bodyPr/>
                    <a:lstStyle/>
                    <a:p>
                      <a:pPr algn="ctr"/>
                      <a:endParaRPr lang="es-ES" sz="2000" dirty="0"/>
                    </a:p>
                    <a:p>
                      <a:pPr algn="ctr"/>
                      <a:r>
                        <a:rPr lang="es-ES" sz="2000" dirty="0"/>
                        <a:t>20,0</a:t>
                      </a:r>
                    </a:p>
                  </a:txBody>
                  <a:tcPr/>
                </a:tc>
                <a:extLst>
                  <a:ext uri="{0D108BD9-81ED-4DB2-BD59-A6C34878D82A}">
                    <a16:rowId xmlns:a16="http://schemas.microsoft.com/office/drawing/2014/main" val="1541056673"/>
                  </a:ext>
                </a:extLst>
              </a:tr>
              <a:tr h="1052861">
                <a:tc>
                  <a:txBody>
                    <a:bodyPr/>
                    <a:lstStyle/>
                    <a:p>
                      <a:pPr algn="l"/>
                      <a:r>
                        <a:rPr lang="es-ES" sz="2000" dirty="0"/>
                        <a:t>Dimensión B1 prácticas familia y SMAF</a:t>
                      </a:r>
                    </a:p>
                    <a:p>
                      <a:pPr algn="l"/>
                      <a:r>
                        <a:rPr lang="es-ES" sz="2000" dirty="0"/>
                        <a:t>(53,7%) En caso de conflicto relacional, plantear encuentro</a:t>
                      </a:r>
                      <a:r>
                        <a:rPr lang="es-ES" sz="2000" baseline="0" dirty="0"/>
                        <a:t> familia-SMAF para reflexión y toma de decisiones conjunta (64)</a:t>
                      </a:r>
                      <a:endParaRPr lang="es-ES" sz="2000" dirty="0"/>
                    </a:p>
                  </a:txBody>
                  <a:tcPr/>
                </a:tc>
                <a:tc>
                  <a:txBody>
                    <a:bodyPr/>
                    <a:lstStyle/>
                    <a:p>
                      <a:pPr algn="ctr"/>
                      <a:endParaRPr lang="es-ES" sz="2000" dirty="0"/>
                    </a:p>
                    <a:p>
                      <a:pPr algn="ctr"/>
                      <a:r>
                        <a:rPr lang="es-ES" sz="2000" dirty="0"/>
                        <a:t>81,8</a:t>
                      </a:r>
                    </a:p>
                  </a:txBody>
                  <a:tcPr/>
                </a:tc>
                <a:tc>
                  <a:txBody>
                    <a:bodyPr/>
                    <a:lstStyle/>
                    <a:p>
                      <a:pPr algn="ctr"/>
                      <a:endParaRPr lang="es-ES" sz="2000" dirty="0"/>
                    </a:p>
                    <a:p>
                      <a:pPr algn="ctr"/>
                      <a:r>
                        <a:rPr lang="es-ES" sz="2000" dirty="0"/>
                        <a:t>28,1</a:t>
                      </a:r>
                    </a:p>
                  </a:txBody>
                  <a:tcPr/>
                </a:tc>
                <a:extLst>
                  <a:ext uri="{0D108BD9-81ED-4DB2-BD59-A6C34878D82A}">
                    <a16:rowId xmlns:a16="http://schemas.microsoft.com/office/drawing/2014/main" val="2396045646"/>
                  </a:ext>
                </a:extLst>
              </a:tr>
              <a:tr h="1052861">
                <a:tc>
                  <a:txBody>
                    <a:bodyPr/>
                    <a:lstStyle/>
                    <a:p>
                      <a:pPr algn="l"/>
                      <a:r>
                        <a:rPr lang="es-ES" sz="2000" dirty="0"/>
                        <a:t>Dimensión A2 </a:t>
                      </a:r>
                      <a:r>
                        <a:rPr lang="es-ES" sz="2000" dirty="0" err="1"/>
                        <a:t>co</a:t>
                      </a:r>
                      <a:r>
                        <a:rPr lang="es-ES" sz="2000" dirty="0"/>
                        <a:t>-construcción</a:t>
                      </a:r>
                      <a:r>
                        <a:rPr lang="es-ES" sz="2000" baseline="0" dirty="0"/>
                        <a:t> contexto</a:t>
                      </a:r>
                      <a:endParaRPr lang="es-ES" sz="2000" dirty="0"/>
                    </a:p>
                    <a:p>
                      <a:pPr algn="l"/>
                      <a:r>
                        <a:rPr lang="es-ES" sz="2000" dirty="0"/>
                        <a:t>(51,2%) Establecer temporalización (flexible)</a:t>
                      </a:r>
                      <a:r>
                        <a:rPr lang="es-ES" sz="2000" baseline="0" dirty="0"/>
                        <a:t> para objetivos y tareas acordados (53)</a:t>
                      </a:r>
                      <a:endParaRPr lang="es-ES" sz="2000" dirty="0"/>
                    </a:p>
                  </a:txBody>
                  <a:tcPr/>
                </a:tc>
                <a:tc>
                  <a:txBody>
                    <a:bodyPr/>
                    <a:lstStyle/>
                    <a:p>
                      <a:pPr algn="ctr"/>
                      <a:endParaRPr lang="es-ES" sz="2000" dirty="0"/>
                    </a:p>
                    <a:p>
                      <a:pPr algn="ctr"/>
                      <a:r>
                        <a:rPr lang="es-ES" sz="2000" dirty="0"/>
                        <a:t>86,8</a:t>
                      </a:r>
                    </a:p>
                  </a:txBody>
                  <a:tcPr/>
                </a:tc>
                <a:tc>
                  <a:txBody>
                    <a:bodyPr/>
                    <a:lstStyle/>
                    <a:p>
                      <a:pPr algn="ctr"/>
                      <a:endParaRPr lang="es-ES" sz="2000" dirty="0"/>
                    </a:p>
                    <a:p>
                      <a:pPr algn="ctr"/>
                      <a:r>
                        <a:rPr lang="es-ES" sz="2000" dirty="0"/>
                        <a:t>35,5</a:t>
                      </a:r>
                    </a:p>
                  </a:txBody>
                  <a:tcPr/>
                </a:tc>
                <a:extLst>
                  <a:ext uri="{0D108BD9-81ED-4DB2-BD59-A6C34878D82A}">
                    <a16:rowId xmlns:a16="http://schemas.microsoft.com/office/drawing/2014/main" val="4034840589"/>
                  </a:ext>
                </a:extLst>
              </a:tr>
              <a:tr h="1052861">
                <a:tc>
                  <a:txBody>
                    <a:bodyPr/>
                    <a:lstStyle/>
                    <a:p>
                      <a:pPr algn="l"/>
                      <a:r>
                        <a:rPr lang="es-ES" sz="2000" dirty="0"/>
                        <a:t>Dimensión A2 </a:t>
                      </a:r>
                      <a:r>
                        <a:rPr lang="es-ES" sz="2000" dirty="0" err="1"/>
                        <a:t>co</a:t>
                      </a:r>
                      <a:r>
                        <a:rPr lang="es-ES" sz="2000" dirty="0"/>
                        <a:t>-construcción contexto</a:t>
                      </a:r>
                    </a:p>
                    <a:p>
                      <a:pPr algn="l"/>
                      <a:r>
                        <a:rPr lang="es-ES" sz="2000" dirty="0"/>
                        <a:t>(49,6%) Redactar con familia objetivos y tareas comprensibles y alcanzables (52)</a:t>
                      </a:r>
                    </a:p>
                  </a:txBody>
                  <a:tcPr/>
                </a:tc>
                <a:tc>
                  <a:txBody>
                    <a:bodyPr/>
                    <a:lstStyle/>
                    <a:p>
                      <a:pPr algn="ctr"/>
                      <a:endParaRPr lang="es-ES" sz="2000" dirty="0"/>
                    </a:p>
                    <a:p>
                      <a:pPr algn="ctr"/>
                      <a:r>
                        <a:rPr lang="es-ES" sz="2000" dirty="0"/>
                        <a:t>95,0</a:t>
                      </a:r>
                    </a:p>
                  </a:txBody>
                  <a:tcPr/>
                </a:tc>
                <a:tc>
                  <a:txBody>
                    <a:bodyPr/>
                    <a:lstStyle/>
                    <a:p>
                      <a:pPr algn="ctr"/>
                      <a:endParaRPr lang="es-ES" sz="2000" dirty="0"/>
                    </a:p>
                    <a:p>
                      <a:pPr algn="ctr"/>
                      <a:r>
                        <a:rPr lang="es-ES" sz="2000" dirty="0"/>
                        <a:t>45,0</a:t>
                      </a:r>
                    </a:p>
                  </a:txBody>
                  <a:tcPr/>
                </a:tc>
                <a:extLst>
                  <a:ext uri="{0D108BD9-81ED-4DB2-BD59-A6C34878D82A}">
                    <a16:rowId xmlns:a16="http://schemas.microsoft.com/office/drawing/2014/main" val="2984135993"/>
                  </a:ext>
                </a:extLst>
              </a:tr>
            </a:tbl>
          </a:graphicData>
        </a:graphic>
      </p:graphicFrame>
      <p:sp>
        <p:nvSpPr>
          <p:cNvPr id="5" name="4 CuadroTexto"/>
          <p:cNvSpPr txBox="1"/>
          <p:nvPr/>
        </p:nvSpPr>
        <p:spPr>
          <a:xfrm>
            <a:off x="216924" y="6422023"/>
            <a:ext cx="7560840" cy="369332"/>
          </a:xfrm>
          <a:prstGeom prst="rect">
            <a:avLst/>
          </a:prstGeom>
          <a:noFill/>
        </p:spPr>
        <p:txBody>
          <a:bodyPr wrap="square" rtlCol="0">
            <a:spAutoFit/>
          </a:bodyPr>
          <a:lstStyle/>
          <a:p>
            <a:r>
              <a:rPr lang="es-ES" dirty="0"/>
              <a:t>* sumatorio respuestas 4 y 5, expresado en porcentaje</a:t>
            </a:r>
          </a:p>
        </p:txBody>
      </p:sp>
      <p:sp>
        <p:nvSpPr>
          <p:cNvPr id="8" name="1 Título"/>
          <p:cNvSpPr txBox="1">
            <a:spLocks/>
          </p:cNvSpPr>
          <p:nvPr/>
        </p:nvSpPr>
        <p:spPr>
          <a:xfrm>
            <a:off x="116508" y="188640"/>
            <a:ext cx="9036496" cy="1045964"/>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pPr algn="ctr"/>
            <a:r>
              <a:rPr lang="es-ES" b="1" dirty="0">
                <a:solidFill>
                  <a:srgbClr val="FF0000"/>
                </a:solidFill>
              </a:rPr>
              <a:t>Mayores diferencias </a:t>
            </a:r>
            <a:r>
              <a:rPr lang="es-ES" dirty="0"/>
              <a:t>entre importancia y realización</a:t>
            </a:r>
          </a:p>
        </p:txBody>
      </p:sp>
    </p:spTree>
    <p:extLst>
      <p:ext uri="{BB962C8B-B14F-4D97-AF65-F5344CB8AC3E}">
        <p14:creationId xmlns:p14="http://schemas.microsoft.com/office/powerpoint/2010/main" val="373127063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9748" y="0"/>
            <a:ext cx="9144000" cy="1658198"/>
          </a:xfrm>
        </p:spPr>
        <p:txBody>
          <a:bodyPr>
            <a:normAutofit/>
          </a:bodyPr>
          <a:lstStyle/>
          <a:p>
            <a:pPr algn="ctr"/>
            <a:r>
              <a:rPr lang="es-ES" dirty="0"/>
              <a:t>RELACIONES CUESTIONARIO ANEXO</a:t>
            </a:r>
          </a:p>
        </p:txBody>
      </p:sp>
      <p:graphicFrame>
        <p:nvGraphicFramePr>
          <p:cNvPr id="6" name="2 Marcador de contenido"/>
          <p:cNvGraphicFramePr>
            <a:graphicFrameLocks noGrp="1"/>
          </p:cNvGraphicFramePr>
          <p:nvPr>
            <p:ph idx="1"/>
            <p:extLst>
              <p:ext uri="{D42A27DB-BD31-4B8C-83A1-F6EECF244321}">
                <p14:modId xmlns:p14="http://schemas.microsoft.com/office/powerpoint/2010/main" val="1111027813"/>
              </p:ext>
            </p:extLst>
          </p:nvPr>
        </p:nvGraphicFramePr>
        <p:xfrm>
          <a:off x="539552" y="1700808"/>
          <a:ext cx="8066087" cy="4864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2 Marcador de contenido"/>
          <p:cNvSpPr txBox="1">
            <a:spLocks/>
          </p:cNvSpPr>
          <p:nvPr/>
        </p:nvSpPr>
        <p:spPr>
          <a:xfrm>
            <a:off x="0" y="1700808"/>
            <a:ext cx="9433048" cy="4916760"/>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274320"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marL="114300" indent="0">
              <a:buFont typeface="Arial" pitchFamily="34" charset="0"/>
              <a:buNone/>
            </a:pPr>
            <a:endParaRPr lang="es-ES" sz="4800" b="1" dirty="0">
              <a:solidFill>
                <a:schemeClr val="accent4"/>
              </a:solidFill>
            </a:endParaRPr>
          </a:p>
          <a:p>
            <a:pPr marL="114300" indent="0">
              <a:buFont typeface="Arial" pitchFamily="34" charset="0"/>
              <a:buNone/>
            </a:pPr>
            <a:endParaRPr lang="es-ES" sz="4800" dirty="0"/>
          </a:p>
          <a:p>
            <a:endParaRPr lang="es-ES" dirty="0"/>
          </a:p>
          <a:p>
            <a:endParaRPr lang="es-ES" sz="2200" dirty="0"/>
          </a:p>
        </p:txBody>
      </p:sp>
    </p:spTree>
    <p:extLst>
      <p:ext uri="{BB962C8B-B14F-4D97-AF65-F5344CB8AC3E}">
        <p14:creationId xmlns:p14="http://schemas.microsoft.com/office/powerpoint/2010/main" val="26864639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700808"/>
            <a:ext cx="8892480" cy="4320480"/>
          </a:xfrm>
        </p:spPr>
        <p:txBody>
          <a:bodyPr>
            <a:normAutofit/>
          </a:bodyPr>
          <a:lstStyle/>
          <a:p>
            <a:pPr marL="114300" indent="0">
              <a:buNone/>
            </a:pPr>
            <a:endParaRPr lang="es-ES" sz="4800" dirty="0"/>
          </a:p>
          <a:p>
            <a:endParaRPr lang="es-ES" dirty="0"/>
          </a:p>
          <a:p>
            <a:endParaRPr lang="es-ES" sz="2200" dirty="0"/>
          </a:p>
        </p:txBody>
      </p:sp>
      <p:graphicFrame>
        <p:nvGraphicFramePr>
          <p:cNvPr id="4" name="3 Diagrama"/>
          <p:cNvGraphicFramePr/>
          <p:nvPr>
            <p:extLst>
              <p:ext uri="{D42A27DB-BD31-4B8C-83A1-F6EECF244321}">
                <p14:modId xmlns:p14="http://schemas.microsoft.com/office/powerpoint/2010/main" val="4260629136"/>
              </p:ext>
            </p:extLst>
          </p:nvPr>
        </p:nvGraphicFramePr>
        <p:xfrm>
          <a:off x="251520" y="404664"/>
          <a:ext cx="8784976" cy="6336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0977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1907183978"/>
              </p:ext>
            </p:extLst>
          </p:nvPr>
        </p:nvGraphicFramePr>
        <p:xfrm>
          <a:off x="323528" y="1052736"/>
          <a:ext cx="8363272"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Evolución nomenclaturas (I)</a:t>
            </a:r>
          </a:p>
        </p:txBody>
      </p:sp>
    </p:spTree>
    <p:extLst>
      <p:ext uri="{BB962C8B-B14F-4D97-AF65-F5344CB8AC3E}">
        <p14:creationId xmlns:p14="http://schemas.microsoft.com/office/powerpoint/2010/main" val="359512572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4780" y="1124744"/>
            <a:ext cx="8712968" cy="6048672"/>
          </a:xfrm>
        </p:spPr>
        <p:txBody>
          <a:bodyPr>
            <a:noAutofit/>
          </a:bodyPr>
          <a:lstStyle/>
          <a:p>
            <a:pPr>
              <a:buFontTx/>
              <a:buChar char="-"/>
            </a:pPr>
            <a:r>
              <a:rPr lang="es-ES" sz="2500" b="1" dirty="0"/>
              <a:t>Niveles de importancia</a:t>
            </a:r>
            <a:r>
              <a:rPr lang="es-ES" sz="2500" dirty="0"/>
              <a:t>. Puntuación media:</a:t>
            </a:r>
          </a:p>
          <a:p>
            <a:pPr lvl="1">
              <a:buFontTx/>
              <a:buChar char="-"/>
            </a:pPr>
            <a:r>
              <a:rPr lang="es-ES" sz="2500" dirty="0"/>
              <a:t>Criterios FAMILIA: 85.19%</a:t>
            </a:r>
          </a:p>
          <a:p>
            <a:pPr lvl="1">
              <a:buFontTx/>
              <a:buChar char="-"/>
            </a:pPr>
            <a:r>
              <a:rPr lang="es-ES" sz="2500" dirty="0"/>
              <a:t>Criterios </a:t>
            </a:r>
            <a:r>
              <a:rPr lang="es-ES" sz="2500" dirty="0" err="1"/>
              <a:t>SMAF</a:t>
            </a:r>
            <a:r>
              <a:rPr lang="es-ES" sz="2500" dirty="0"/>
              <a:t>: 78.11%</a:t>
            </a:r>
          </a:p>
          <a:p>
            <a:pPr>
              <a:buFontTx/>
              <a:buChar char="-"/>
            </a:pPr>
            <a:r>
              <a:rPr lang="es-ES" sz="2500" b="1" dirty="0"/>
              <a:t>Niveles de realización</a:t>
            </a:r>
            <a:r>
              <a:rPr lang="es-ES" sz="2500" dirty="0"/>
              <a:t>. Puntuación media:</a:t>
            </a:r>
          </a:p>
          <a:p>
            <a:pPr lvl="1">
              <a:buFontTx/>
              <a:buChar char="-"/>
            </a:pPr>
            <a:r>
              <a:rPr lang="es-ES" sz="2500" dirty="0"/>
              <a:t>Criterios FAMILIA: 55.84%</a:t>
            </a:r>
          </a:p>
          <a:p>
            <a:pPr lvl="1">
              <a:buFontTx/>
              <a:buChar char="-"/>
            </a:pPr>
            <a:r>
              <a:rPr lang="es-ES" sz="2500" dirty="0"/>
              <a:t>Criterios </a:t>
            </a:r>
            <a:r>
              <a:rPr lang="es-ES" sz="2500" dirty="0" err="1"/>
              <a:t>SMAF</a:t>
            </a:r>
            <a:r>
              <a:rPr lang="es-ES" sz="2500" dirty="0"/>
              <a:t>: 43.94%</a:t>
            </a:r>
          </a:p>
          <a:p>
            <a:pPr>
              <a:buFontTx/>
              <a:buChar char="-"/>
            </a:pPr>
            <a:r>
              <a:rPr lang="es-ES" sz="2500" dirty="0"/>
              <a:t>Criterios </a:t>
            </a:r>
            <a:r>
              <a:rPr lang="es-ES" sz="2500" b="1" dirty="0"/>
              <a:t>mejor evaluados </a:t>
            </a:r>
            <a:r>
              <a:rPr lang="es-ES" sz="2500" dirty="0"/>
              <a:t>y con mejores niveles de realización: </a:t>
            </a:r>
            <a:r>
              <a:rPr lang="es-ES" sz="2500" b="1" dirty="0"/>
              <a:t>gestión </a:t>
            </a:r>
            <a:r>
              <a:rPr lang="es-ES" sz="2500" dirty="0"/>
              <a:t>y</a:t>
            </a:r>
            <a:r>
              <a:rPr lang="es-ES" sz="2500" b="1" dirty="0"/>
              <a:t> elementos clave </a:t>
            </a:r>
            <a:r>
              <a:rPr lang="es-ES" sz="2500" dirty="0"/>
              <a:t>en trabajo social de</a:t>
            </a:r>
            <a:r>
              <a:rPr lang="es-ES" sz="2500" b="1" dirty="0"/>
              <a:t> casos</a:t>
            </a:r>
            <a:endParaRPr lang="es-ES" sz="2500" dirty="0"/>
          </a:p>
          <a:p>
            <a:pPr>
              <a:buFontTx/>
              <a:buChar char="-"/>
            </a:pPr>
            <a:r>
              <a:rPr lang="es-ES" sz="2500" dirty="0"/>
              <a:t>Criterios con </a:t>
            </a:r>
            <a:r>
              <a:rPr lang="es-ES" sz="2500" b="1" dirty="0"/>
              <a:t>menores puntuaciones</a:t>
            </a:r>
            <a:r>
              <a:rPr lang="es-ES" sz="2500" dirty="0"/>
              <a:t>, tanto en importancia como en realización: </a:t>
            </a:r>
            <a:r>
              <a:rPr lang="es-ES" sz="2500" b="1" dirty="0" err="1"/>
              <a:t>SMAF</a:t>
            </a:r>
            <a:r>
              <a:rPr lang="es-ES" sz="2500" b="1" dirty="0"/>
              <a:t> y espacios de reflexión</a:t>
            </a:r>
          </a:p>
        </p:txBody>
      </p:sp>
      <p:sp>
        <p:nvSpPr>
          <p:cNvPr id="4"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Conclusiones (I)</a:t>
            </a:r>
          </a:p>
        </p:txBody>
      </p:sp>
    </p:spTree>
    <p:extLst>
      <p:ext uri="{BB962C8B-B14F-4D97-AF65-F5344CB8AC3E}">
        <p14:creationId xmlns:p14="http://schemas.microsoft.com/office/powerpoint/2010/main" val="30813377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908720"/>
            <a:ext cx="8784976" cy="5112568"/>
          </a:xfrm>
        </p:spPr>
        <p:txBody>
          <a:bodyPr>
            <a:normAutofit lnSpcReduction="10000"/>
          </a:bodyPr>
          <a:lstStyle/>
          <a:p>
            <a:pPr>
              <a:buFontTx/>
              <a:buChar char="-"/>
            </a:pPr>
            <a:endParaRPr lang="es-ES" sz="2800" dirty="0"/>
          </a:p>
          <a:p>
            <a:pPr>
              <a:buFontTx/>
              <a:buChar char="-"/>
            </a:pPr>
            <a:r>
              <a:rPr lang="es-ES" sz="2800" dirty="0"/>
              <a:t>En municipios &lt; 50.000 habitantes---profesionales tienden a desarrollar enfoque colaborativo más a menudo, en comparación con profesionales que trabajan en municipios muy grandes o pequeños (&lt; 10.000 habitantes)</a:t>
            </a:r>
          </a:p>
          <a:p>
            <a:pPr>
              <a:buFontTx/>
              <a:buChar char="-"/>
            </a:pPr>
            <a:endParaRPr lang="es-ES" sz="2800" dirty="0"/>
          </a:p>
          <a:p>
            <a:pPr>
              <a:buFontTx/>
              <a:buChar char="-"/>
            </a:pPr>
            <a:r>
              <a:rPr lang="es-ES" sz="2800" dirty="0"/>
              <a:t>Los </a:t>
            </a:r>
            <a:r>
              <a:rPr lang="es-ES" sz="2800" dirty="0" err="1"/>
              <a:t>TS</a:t>
            </a:r>
            <a:r>
              <a:rPr lang="es-ES" sz="2800" dirty="0"/>
              <a:t> que NO disponen de espacios de reunión interprofesional o de equipo de caso, presentan mayores puntuaciones en criterios FAMILIA.  Los que sí disponen de esos espacios, puntúan más elevado en criterios </a:t>
            </a:r>
            <a:r>
              <a:rPr lang="es-ES" sz="2800" dirty="0" err="1"/>
              <a:t>SMAF</a:t>
            </a:r>
            <a:r>
              <a:rPr lang="es-ES" sz="2800" dirty="0"/>
              <a:t>. </a:t>
            </a:r>
          </a:p>
        </p:txBody>
      </p:sp>
      <p:sp>
        <p:nvSpPr>
          <p:cNvPr id="4"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Conclusiones (II)</a:t>
            </a:r>
          </a:p>
        </p:txBody>
      </p:sp>
    </p:spTree>
    <p:extLst>
      <p:ext uri="{BB962C8B-B14F-4D97-AF65-F5344CB8AC3E}">
        <p14:creationId xmlns:p14="http://schemas.microsoft.com/office/powerpoint/2010/main" val="32959036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DE2E2C-BD13-2633-0A1C-8910B2C83915}"/>
            </a:ext>
          </a:extLst>
        </p:cNvPr>
        <p:cNvGrpSpPr/>
        <p:nvPr/>
      </p:nvGrpSpPr>
      <p:grpSpPr>
        <a:xfrm>
          <a:off x="0" y="0"/>
          <a:ext cx="0" cy="0"/>
          <a:chOff x="0" y="0"/>
          <a:chExt cx="0" cy="0"/>
        </a:xfrm>
      </p:grpSpPr>
      <p:grpSp>
        <p:nvGrpSpPr>
          <p:cNvPr id="4" name="3 Grupo">
            <a:extLst>
              <a:ext uri="{FF2B5EF4-FFF2-40B4-BE49-F238E27FC236}">
                <a16:creationId xmlns:a16="http://schemas.microsoft.com/office/drawing/2014/main" id="{06A2FF8E-49B3-8B72-9595-CA65855FF024}"/>
              </a:ext>
            </a:extLst>
          </p:cNvPr>
          <p:cNvGrpSpPr/>
          <p:nvPr/>
        </p:nvGrpSpPr>
        <p:grpSpPr>
          <a:xfrm>
            <a:off x="268444" y="2564904"/>
            <a:ext cx="8629195" cy="2592288"/>
            <a:chOff x="16576" y="98546"/>
            <a:chExt cx="8629195" cy="2592288"/>
          </a:xfrm>
          <a:solidFill>
            <a:schemeClr val="accent1"/>
          </a:solidFill>
        </p:grpSpPr>
        <p:sp>
          <p:nvSpPr>
            <p:cNvPr id="5" name="4 Rectángulo redondeado">
              <a:extLst>
                <a:ext uri="{FF2B5EF4-FFF2-40B4-BE49-F238E27FC236}">
                  <a16:creationId xmlns:a16="http://schemas.microsoft.com/office/drawing/2014/main" id="{8CF3BB02-1A57-CA0B-F9A9-FF896877389F}"/>
                </a:ext>
              </a:extLst>
            </p:cNvPr>
            <p:cNvSpPr/>
            <p:nvPr/>
          </p:nvSpPr>
          <p:spPr>
            <a:xfrm>
              <a:off x="16576" y="98546"/>
              <a:ext cx="8624383" cy="2592288"/>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s-ES"/>
            </a:p>
          </p:txBody>
        </p:sp>
        <p:sp>
          <p:nvSpPr>
            <p:cNvPr id="6" name="5 Rectángulo">
              <a:extLst>
                <a:ext uri="{FF2B5EF4-FFF2-40B4-BE49-F238E27FC236}">
                  <a16:creationId xmlns:a16="http://schemas.microsoft.com/office/drawing/2014/main" id="{5F350F65-5409-92D1-62E6-CC8418D6CC71}"/>
                </a:ext>
              </a:extLst>
            </p:cNvPr>
            <p:cNvSpPr/>
            <p:nvPr/>
          </p:nvSpPr>
          <p:spPr>
            <a:xfrm>
              <a:off x="56838" y="602602"/>
              <a:ext cx="8588933" cy="127841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4770" tIns="43180" rIns="64770" bIns="43180" numCol="1" spcCol="1270" anchor="ctr" anchorCtr="0">
              <a:noAutofit/>
            </a:bodyPr>
            <a:lstStyle/>
            <a:p>
              <a:r>
                <a:rPr lang="es-ES" sz="4400" dirty="0"/>
                <a:t>Propuestas de abordaje para una intervención relacional eficaz en Trabajo Social</a:t>
              </a:r>
            </a:p>
          </p:txBody>
        </p:sp>
      </p:grpSp>
    </p:spTree>
    <p:extLst>
      <p:ext uri="{BB962C8B-B14F-4D97-AF65-F5344CB8AC3E}">
        <p14:creationId xmlns:p14="http://schemas.microsoft.com/office/powerpoint/2010/main" val="38651315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4093749646"/>
              </p:ext>
            </p:extLst>
          </p:nvPr>
        </p:nvGraphicFramePr>
        <p:xfrm>
          <a:off x="179512" y="1628800"/>
          <a:ext cx="8784976"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Aumentar</a:t>
            </a:r>
          </a:p>
        </p:txBody>
      </p:sp>
    </p:spTree>
    <p:extLst>
      <p:ext uri="{BB962C8B-B14F-4D97-AF65-F5344CB8AC3E}">
        <p14:creationId xmlns:p14="http://schemas.microsoft.com/office/powerpoint/2010/main" val="254506595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43FCFB-DFF2-033F-DC66-995006A7F04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70236" y="116632"/>
            <a:ext cx="5556162" cy="6618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9756421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A48FF4-0FDD-EB11-E8C3-9C66F742A661}"/>
            </a:ext>
          </a:extLst>
        </p:cNvPr>
        <p:cNvGrpSpPr/>
        <p:nvPr/>
      </p:nvGrpSpPr>
      <p:grpSpPr>
        <a:xfrm>
          <a:off x="0" y="0"/>
          <a:ext cx="0" cy="0"/>
          <a:chOff x="0" y="0"/>
          <a:chExt cx="0" cy="0"/>
        </a:xfrm>
      </p:grpSpPr>
      <p:pic>
        <p:nvPicPr>
          <p:cNvPr id="5" name="Picture 2">
            <a:extLst>
              <a:ext uri="{FF2B5EF4-FFF2-40B4-BE49-F238E27FC236}">
                <a16:creationId xmlns:a16="http://schemas.microsoft.com/office/drawing/2014/main" id="{52C358EB-F3B7-1589-7240-10DAA217AA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24959"/>
            <a:ext cx="5472608" cy="6608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80926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75495E02-5386-DB35-D838-7F8FBE460A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92696"/>
            <a:ext cx="9144000"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01879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6BB5CF-CCA7-2090-CF69-7BD352714D4C}"/>
            </a:ext>
          </a:extLst>
        </p:cNvPr>
        <p:cNvGrpSpPr/>
        <p:nvPr/>
      </p:nvGrpSpPr>
      <p:grpSpPr>
        <a:xfrm>
          <a:off x="0" y="0"/>
          <a:ext cx="0" cy="0"/>
          <a:chOff x="0" y="0"/>
          <a:chExt cx="0" cy="0"/>
        </a:xfrm>
      </p:grpSpPr>
      <p:graphicFrame>
        <p:nvGraphicFramePr>
          <p:cNvPr id="4" name="3 Marcador de contenido">
            <a:extLst>
              <a:ext uri="{FF2B5EF4-FFF2-40B4-BE49-F238E27FC236}">
                <a16:creationId xmlns:a16="http://schemas.microsoft.com/office/drawing/2014/main" id="{387C0996-1EC0-92E0-DABB-0E3420D9D00C}"/>
              </a:ext>
            </a:extLst>
          </p:cNvPr>
          <p:cNvGraphicFramePr>
            <a:graphicFrameLocks noGrp="1"/>
          </p:cNvGraphicFramePr>
          <p:nvPr>
            <p:ph idx="1"/>
          </p:nvPr>
        </p:nvGraphicFramePr>
        <p:xfrm>
          <a:off x="179512" y="1628800"/>
          <a:ext cx="8784976"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a:extLst>
              <a:ext uri="{FF2B5EF4-FFF2-40B4-BE49-F238E27FC236}">
                <a16:creationId xmlns:a16="http://schemas.microsoft.com/office/drawing/2014/main" id="{73B3AF77-B570-BDB5-A252-68A725232C87}"/>
              </a:ext>
            </a:extLst>
          </p:cNvPr>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Instrumentos útiles</a:t>
            </a:r>
          </a:p>
        </p:txBody>
      </p:sp>
    </p:spTree>
    <p:extLst>
      <p:ext uri="{BB962C8B-B14F-4D97-AF65-F5344CB8AC3E}">
        <p14:creationId xmlns:p14="http://schemas.microsoft.com/office/powerpoint/2010/main" val="335281217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363F88-C607-A2DC-87E9-D090D8D7ABB9}"/>
            </a:ext>
          </a:extLst>
        </p:cNvPr>
        <p:cNvGrpSpPr/>
        <p:nvPr/>
      </p:nvGrpSpPr>
      <p:grpSpPr>
        <a:xfrm>
          <a:off x="0" y="0"/>
          <a:ext cx="0" cy="0"/>
          <a:chOff x="0" y="0"/>
          <a:chExt cx="0" cy="0"/>
        </a:xfrm>
      </p:grpSpPr>
      <p:graphicFrame>
        <p:nvGraphicFramePr>
          <p:cNvPr id="4" name="3 Marcador de contenido">
            <a:extLst>
              <a:ext uri="{FF2B5EF4-FFF2-40B4-BE49-F238E27FC236}">
                <a16:creationId xmlns:a16="http://schemas.microsoft.com/office/drawing/2014/main" id="{27357FA6-30C6-D864-4F7F-C14666F089B1}"/>
              </a:ext>
            </a:extLst>
          </p:cNvPr>
          <p:cNvGraphicFramePr>
            <a:graphicFrameLocks noGrp="1"/>
          </p:cNvGraphicFramePr>
          <p:nvPr>
            <p:ph idx="1"/>
            <p:extLst>
              <p:ext uri="{D42A27DB-BD31-4B8C-83A1-F6EECF244321}">
                <p14:modId xmlns:p14="http://schemas.microsoft.com/office/powerpoint/2010/main" val="3146694104"/>
              </p:ext>
            </p:extLst>
          </p:nvPr>
        </p:nvGraphicFramePr>
        <p:xfrm>
          <a:off x="179512" y="1196752"/>
          <a:ext cx="8856984"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a:extLst>
              <a:ext uri="{FF2B5EF4-FFF2-40B4-BE49-F238E27FC236}">
                <a16:creationId xmlns:a16="http://schemas.microsoft.com/office/drawing/2014/main" id="{B330D854-E101-82E2-804F-A82D60484F00}"/>
              </a:ext>
            </a:extLst>
          </p:cNvPr>
          <p:cNvSpPr txBox="1">
            <a:spLocks/>
          </p:cNvSpPr>
          <p:nvPr/>
        </p:nvSpPr>
        <p:spPr>
          <a:xfrm>
            <a:off x="395536" y="6772"/>
            <a:ext cx="8079581" cy="1045964"/>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Frente a la coalición de desesperación: Círculo virtuoso</a:t>
            </a:r>
          </a:p>
        </p:txBody>
      </p:sp>
    </p:spTree>
    <p:extLst>
      <p:ext uri="{BB962C8B-B14F-4D97-AF65-F5344CB8AC3E}">
        <p14:creationId xmlns:p14="http://schemas.microsoft.com/office/powerpoint/2010/main" val="122486128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Marcador de contenido 4">
            <a:extLst>
              <a:ext uri="{FF2B5EF4-FFF2-40B4-BE49-F238E27FC236}">
                <a16:creationId xmlns:a16="http://schemas.microsoft.com/office/drawing/2014/main" id="{7FBAEB5B-9828-7001-801D-C5584ECD1EC5}"/>
              </a:ext>
            </a:extLst>
          </p:cNvPr>
          <p:cNvGraphicFramePr>
            <a:graphicFrameLocks noGrp="1"/>
          </p:cNvGraphicFramePr>
          <p:nvPr>
            <p:ph idx="1"/>
            <p:extLst>
              <p:ext uri="{D42A27DB-BD31-4B8C-83A1-F6EECF244321}">
                <p14:modId xmlns:p14="http://schemas.microsoft.com/office/powerpoint/2010/main" val="4084620901"/>
              </p:ext>
            </p:extLst>
          </p:nvPr>
        </p:nvGraphicFramePr>
        <p:xfrm>
          <a:off x="1043608" y="188640"/>
          <a:ext cx="7560840" cy="6048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8683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4254454428"/>
              </p:ext>
            </p:extLst>
          </p:nvPr>
        </p:nvGraphicFramePr>
        <p:xfrm>
          <a:off x="323528" y="1052736"/>
          <a:ext cx="8363272"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Evolución nomenclaturas (II)</a:t>
            </a:r>
          </a:p>
        </p:txBody>
      </p:sp>
    </p:spTree>
    <p:extLst>
      <p:ext uri="{BB962C8B-B14F-4D97-AF65-F5344CB8AC3E}">
        <p14:creationId xmlns:p14="http://schemas.microsoft.com/office/powerpoint/2010/main" val="223278624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148" y="221836"/>
            <a:ext cx="8856984" cy="2639608"/>
          </a:xfrm>
        </p:spPr>
        <p:txBody>
          <a:bodyPr/>
          <a:lstStyle/>
          <a:p>
            <a:br>
              <a:rPr lang="es-ES" dirty="0"/>
            </a:br>
            <a:br>
              <a:rPr lang="es-ES" dirty="0"/>
            </a:br>
            <a:endParaRPr lang="es-ES" sz="2000" dirty="0"/>
          </a:p>
        </p:txBody>
      </p:sp>
      <p:sp>
        <p:nvSpPr>
          <p:cNvPr id="3" name="2 Subtítulo"/>
          <p:cNvSpPr>
            <a:spLocks noGrp="1"/>
          </p:cNvSpPr>
          <p:nvPr>
            <p:ph type="subTitle" idx="1"/>
          </p:nvPr>
        </p:nvSpPr>
        <p:spPr>
          <a:xfrm>
            <a:off x="-135366" y="5689580"/>
            <a:ext cx="9144000" cy="678944"/>
          </a:xfrm>
        </p:spPr>
        <p:txBody>
          <a:bodyPr>
            <a:normAutofit/>
          </a:bodyPr>
          <a:lstStyle/>
          <a:p>
            <a:pPr algn="ctr"/>
            <a:r>
              <a:rPr lang="es-ES" sz="2400" dirty="0"/>
              <a:t>Tatiana Casado de </a:t>
            </a:r>
            <a:r>
              <a:rPr lang="es-ES" sz="2400" dirty="0" err="1"/>
              <a:t>Staritzky</a:t>
            </a:r>
            <a:endParaRPr lang="es-ES" sz="2400" dirty="0"/>
          </a:p>
          <a:p>
            <a:pPr algn="ctr"/>
            <a:endParaRPr lang="es-ES" sz="2400" dirty="0"/>
          </a:p>
        </p:txBody>
      </p:sp>
      <p:sp>
        <p:nvSpPr>
          <p:cNvPr id="5" name="2 Subtítulo"/>
          <p:cNvSpPr txBox="1">
            <a:spLocks/>
          </p:cNvSpPr>
          <p:nvPr/>
        </p:nvSpPr>
        <p:spPr>
          <a:xfrm>
            <a:off x="0" y="3140968"/>
            <a:ext cx="9144000" cy="2016224"/>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chemeClr val="accent1"/>
              </a:buClr>
              <a:buFont typeface="Arial" pitchFamily="34" charset="0"/>
              <a:buNone/>
              <a:defRPr sz="1800" kern="1200" cap="all" spc="300" baseline="0">
                <a:solidFill>
                  <a:srgbClr val="FFFFFF"/>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r>
              <a:rPr lang="es-ES" dirty="0">
                <a:solidFill>
                  <a:schemeClr val="tx1"/>
                </a:solidFill>
              </a:rPr>
              <a:t> </a:t>
            </a:r>
          </a:p>
          <a:p>
            <a:r>
              <a:rPr lang="es-ES" sz="2800" dirty="0">
                <a:solidFill>
                  <a:schemeClr val="tx1"/>
                </a:solidFill>
              </a:rPr>
              <a:t>Gracias por su atención</a:t>
            </a:r>
          </a:p>
          <a:p>
            <a:endParaRPr lang="es-ES" sz="2800" dirty="0">
              <a:solidFill>
                <a:schemeClr val="tx1"/>
              </a:solidFill>
            </a:endParaRPr>
          </a:p>
          <a:p>
            <a:r>
              <a:rPr lang="es-ES" sz="3200" dirty="0">
                <a:solidFill>
                  <a:schemeClr val="tx1"/>
                </a:solidFill>
              </a:rPr>
              <a:t>Preguntas, reflexiones…</a:t>
            </a:r>
          </a:p>
        </p:txBody>
      </p:sp>
      <p:sp>
        <p:nvSpPr>
          <p:cNvPr id="6" name="2 Subtítulo"/>
          <p:cNvSpPr txBox="1">
            <a:spLocks/>
          </p:cNvSpPr>
          <p:nvPr/>
        </p:nvSpPr>
        <p:spPr>
          <a:xfrm>
            <a:off x="1259632" y="6093296"/>
            <a:ext cx="6553200" cy="457200"/>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chemeClr val="accent1"/>
              </a:buClr>
              <a:buFont typeface="Arial" pitchFamily="34" charset="0"/>
              <a:buNone/>
              <a:defRPr sz="1800" kern="1200" cap="all" spc="300" baseline="0">
                <a:solidFill>
                  <a:srgbClr val="FFFFFF"/>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pPr algn="l"/>
            <a:endParaRPr lang="es-ES" dirty="0">
              <a:solidFill>
                <a:schemeClr val="accent1">
                  <a:lumMod val="75000"/>
                </a:schemeClr>
              </a:solidFill>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19038"/>
            <a:ext cx="3905733" cy="2635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2 Subtítulo">
            <a:extLst>
              <a:ext uri="{FF2B5EF4-FFF2-40B4-BE49-F238E27FC236}">
                <a16:creationId xmlns:a16="http://schemas.microsoft.com/office/drawing/2014/main" id="{16FDE0A8-1B34-ACC3-E696-91D5171F2514}"/>
              </a:ext>
            </a:extLst>
          </p:cNvPr>
          <p:cNvSpPr txBox="1">
            <a:spLocks/>
          </p:cNvSpPr>
          <p:nvPr/>
        </p:nvSpPr>
        <p:spPr>
          <a:xfrm>
            <a:off x="-251868" y="6118325"/>
            <a:ext cx="9144000" cy="678944"/>
          </a:xfrm>
          <a:prstGeom prst="rect">
            <a:avLst/>
          </a:prstGeom>
          <a:noFill/>
        </p:spPr>
        <p:txBody>
          <a:bodyPr vert="horz" lIns="91440" tIns="45720" rIns="91440" bIns="45720" rtlCol="0">
            <a:normAutofit/>
          </a:bodyPr>
          <a:lstStyle>
            <a:lvl1pPr marL="0" indent="0" algn="ctr" defTabSz="914400" rtl="0" eaLnBrk="1" latinLnBrk="0" hangingPunct="1">
              <a:lnSpc>
                <a:spcPct val="100000"/>
              </a:lnSpc>
              <a:spcBef>
                <a:spcPts val="1000"/>
              </a:spcBef>
              <a:buClr>
                <a:schemeClr val="accent2"/>
              </a:buClr>
              <a:buFont typeface="Arial" panose="020B0604020202020204" pitchFamily="34" charset="0"/>
              <a:buNone/>
              <a:defRPr sz="1900" kern="1200">
                <a:solidFill>
                  <a:schemeClr val="tx1">
                    <a:lumMod val="75000"/>
                    <a:lumOff val="25000"/>
                  </a:schemeClr>
                </a:solidFill>
                <a:latin typeface="+mn-lt"/>
                <a:ea typeface="+mn-ea"/>
                <a:cs typeface="+mn-cs"/>
              </a:defRPr>
            </a:lvl1pPr>
            <a:lvl2pPr marL="457200" indent="0" algn="ctr" defTabSz="914400" rtl="0" eaLnBrk="1" latinLnBrk="0" hangingPunct="1">
              <a:lnSpc>
                <a:spcPct val="100000"/>
              </a:lnSpc>
              <a:spcBef>
                <a:spcPts val="1000"/>
              </a:spcBef>
              <a:buClr>
                <a:schemeClr val="accent2"/>
              </a:buClr>
              <a:buFont typeface="Arial" panose="020B0604020202020204" pitchFamily="34" charset="0"/>
              <a:buNone/>
              <a:defRPr sz="1900" kern="1200">
                <a:solidFill>
                  <a:schemeClr val="tx1">
                    <a:lumMod val="85000"/>
                    <a:lumOff val="15000"/>
                  </a:schemeClr>
                </a:solidFill>
                <a:latin typeface="+mn-lt"/>
                <a:ea typeface="+mn-ea"/>
                <a:cs typeface="+mn-cs"/>
              </a:defRPr>
            </a:lvl2pPr>
            <a:lvl3pPr marL="914400" indent="0" algn="ctr" defTabSz="914400" rtl="0" eaLnBrk="1" latinLnBrk="0" hangingPunct="1">
              <a:lnSpc>
                <a:spcPct val="100000"/>
              </a:lnSpc>
              <a:spcBef>
                <a:spcPts val="1000"/>
              </a:spcBef>
              <a:buClr>
                <a:schemeClr val="accent2"/>
              </a:buClr>
              <a:buFont typeface="Arial" panose="020B0604020202020204" pitchFamily="34" charset="0"/>
              <a:buNone/>
              <a:defRPr sz="1800" kern="1200">
                <a:solidFill>
                  <a:schemeClr val="tx1">
                    <a:lumMod val="85000"/>
                    <a:lumOff val="15000"/>
                  </a:schemeClr>
                </a:solidFill>
                <a:latin typeface="+mn-lt"/>
                <a:ea typeface="+mn-ea"/>
                <a:cs typeface="+mn-cs"/>
              </a:defRPr>
            </a:lvl3pPr>
            <a:lvl4pPr marL="13716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4pPr>
            <a:lvl5pPr marL="18288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lumMod val="85000"/>
                    <a:lumOff val="15000"/>
                  </a:schemeClr>
                </a:solidFill>
                <a:latin typeface="+mn-lt"/>
                <a:ea typeface="+mn-ea"/>
                <a:cs typeface="+mn-cs"/>
              </a:defRPr>
            </a:lvl5pPr>
            <a:lvl6pPr marL="22860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00000"/>
              </a:lnSpc>
              <a:spcBef>
                <a:spcPts val="1000"/>
              </a:spcBef>
              <a:buClr>
                <a:schemeClr val="accent2"/>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8pPr>
            <a:lvl9pPr marL="3657600" indent="0" algn="ctr" defTabSz="914400" rtl="0" eaLnBrk="1" latinLnBrk="0" hangingPunct="1">
              <a:lnSpc>
                <a:spcPct val="100000"/>
              </a:lnSpc>
              <a:spcBef>
                <a:spcPts val="1000"/>
              </a:spcBef>
              <a:buClr>
                <a:schemeClr val="accent2"/>
              </a:buClr>
              <a:buFont typeface="Arial" panose="020B0604020202020204" pitchFamily="34" charset="0"/>
              <a:buNone/>
              <a:defRPr sz="1600" kern="1200" baseline="0">
                <a:solidFill>
                  <a:schemeClr val="tx1"/>
                </a:solidFill>
                <a:latin typeface="+mn-lt"/>
                <a:ea typeface="+mn-ea"/>
                <a:cs typeface="+mn-cs"/>
              </a:defRPr>
            </a:lvl9pPr>
          </a:lstStyle>
          <a:p>
            <a:r>
              <a:rPr lang="es-ES" sz="2400" dirty="0" err="1"/>
              <a:t>tatiana.casado@uib.es</a:t>
            </a:r>
            <a:endParaRPr lang="es-ES" sz="2400" dirty="0"/>
          </a:p>
          <a:p>
            <a:endParaRPr lang="es-ES" sz="2400" dirty="0"/>
          </a:p>
        </p:txBody>
      </p:sp>
    </p:spTree>
    <p:extLst>
      <p:ext uri="{BB962C8B-B14F-4D97-AF65-F5344CB8AC3E}">
        <p14:creationId xmlns:p14="http://schemas.microsoft.com/office/powerpoint/2010/main" val="4154713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818627103"/>
              </p:ext>
            </p:extLst>
          </p:nvPr>
        </p:nvGraphicFramePr>
        <p:xfrm>
          <a:off x="0" y="1772816"/>
          <a:ext cx="9144000"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Elección término</a:t>
            </a:r>
          </a:p>
        </p:txBody>
      </p:sp>
    </p:spTree>
    <p:extLst>
      <p:ext uri="{BB962C8B-B14F-4D97-AF65-F5344CB8AC3E}">
        <p14:creationId xmlns:p14="http://schemas.microsoft.com/office/powerpoint/2010/main" val="2353464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079581" cy="1658198"/>
          </a:xfrm>
        </p:spPr>
        <p:txBody>
          <a:bodyPr>
            <a:normAutofit/>
          </a:bodyPr>
          <a:lstStyle/>
          <a:p>
            <a:r>
              <a:rPr lang="es-ES" dirty="0"/>
              <a:t>Familias en situación de especial dificultad</a:t>
            </a: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455757894"/>
              </p:ext>
            </p:extLst>
          </p:nvPr>
        </p:nvGraphicFramePr>
        <p:xfrm>
          <a:off x="251520" y="1556792"/>
          <a:ext cx="8640960" cy="5132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73462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271519773"/>
              </p:ext>
            </p:extLst>
          </p:nvPr>
        </p:nvGraphicFramePr>
        <p:xfrm>
          <a:off x="251520" y="1700808"/>
          <a:ext cx="8640960" cy="4916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1 Título"/>
          <p:cNvSpPr txBox="1">
            <a:spLocks/>
          </p:cNvSpPr>
          <p:nvPr/>
        </p:nvSpPr>
        <p:spPr>
          <a:xfrm>
            <a:off x="395536" y="6772"/>
            <a:ext cx="8079581" cy="10459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r>
              <a:rPr lang="es-ES" dirty="0"/>
              <a:t>Características habituales</a:t>
            </a:r>
          </a:p>
        </p:txBody>
      </p:sp>
    </p:spTree>
    <p:extLst>
      <p:ext uri="{BB962C8B-B14F-4D97-AF65-F5344CB8AC3E}">
        <p14:creationId xmlns:p14="http://schemas.microsoft.com/office/powerpoint/2010/main" val="1175261397"/>
      </p:ext>
    </p:extLst>
  </p:cSld>
  <p:clrMapOvr>
    <a:masterClrMapping/>
  </p:clrMapOvr>
</p:sld>
</file>

<file path=ppt/theme/theme1.xml><?xml version="1.0" encoding="utf-8"?>
<a:theme xmlns:a="http://schemas.openxmlformats.org/drawingml/2006/main" name="Paquete">
  <a:themeElements>
    <a:clrScheme name="Azul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Paquete">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quete">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Paquete</Template>
  <TotalTime>1999</TotalTime>
  <Words>2364</Words>
  <Application>Microsoft Office PowerPoint</Application>
  <PresentationFormat>Presentación en pantalla (4:3)</PresentationFormat>
  <Paragraphs>492</Paragraphs>
  <Slides>60</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60</vt:i4>
      </vt:variant>
    </vt:vector>
  </HeadingPairs>
  <TitlesOfParts>
    <vt:vector size="65" baseType="lpstr">
      <vt:lpstr>Arial</vt:lpstr>
      <vt:lpstr>Calibri</vt:lpstr>
      <vt:lpstr>Gill Sans MT</vt:lpstr>
      <vt:lpstr>Wingdings</vt:lpstr>
      <vt:lpstr>Paquete</vt:lpstr>
      <vt:lpstr>  VII Jornadas de Servicios Sociales  e Inclusión Social en Castilla La Mancha  </vt:lpstr>
      <vt:lpstr>ÍNDICE</vt:lpstr>
      <vt:lpstr>Presentación de PowerPoint</vt:lpstr>
      <vt:lpstr>Familias en situación de especial dificultad</vt:lpstr>
      <vt:lpstr>Presentación de PowerPoint</vt:lpstr>
      <vt:lpstr>Presentación de PowerPoint</vt:lpstr>
      <vt:lpstr>Presentación de PowerPoint</vt:lpstr>
      <vt:lpstr>Familias en situación de especial dificultad</vt:lpstr>
      <vt:lpstr>Presentación de PowerPoint</vt:lpstr>
      <vt:lpstr>Familias en situación de especial dificultad</vt:lpstr>
      <vt:lpstr>Presentación de PowerPoint</vt:lpstr>
      <vt:lpstr>Familias en situación de especial dificultad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Falta procedimientos unificados</vt:lpstr>
      <vt:lpstr>Presentación de PowerPoint</vt:lpstr>
      <vt:lpstr>CONSTRUIMOS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Objetivo general</vt:lpstr>
      <vt:lpstr>Objetivos específicos</vt:lpstr>
      <vt:lpstr>INVENTARIO PRÁCTICAS COLABORATIVAS</vt:lpstr>
      <vt:lpstr>CUESTIONARIO ANEXO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INVENTARIO  DE PRÁCTICAS  COLABORATIVAS</vt:lpstr>
      <vt:lpstr>Presentación de PowerPoint</vt:lpstr>
      <vt:lpstr>Presentación de PowerPoint</vt:lpstr>
      <vt:lpstr>Presentación de PowerPoint</vt:lpstr>
      <vt:lpstr>RELACIONES CUESTIONARIO ANEXO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Defensa bñaba</dc:title>
  <dc:creator>tatianacasado</dc:creator>
  <cp:lastModifiedBy>Tatiana Casado De Staritzky</cp:lastModifiedBy>
  <cp:revision>130</cp:revision>
  <cp:lastPrinted>2019-07-16T09:32:34Z</cp:lastPrinted>
  <dcterms:created xsi:type="dcterms:W3CDTF">2019-06-18T07:55:17Z</dcterms:created>
  <dcterms:modified xsi:type="dcterms:W3CDTF">2025-10-03T12:41:36Z</dcterms:modified>
</cp:coreProperties>
</file>